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2"/>
  </p:notesMasterIdLst>
  <p:sldIdLst>
    <p:sldId id="256" r:id="rId2"/>
    <p:sldId id="257" r:id="rId3"/>
    <p:sldId id="262" r:id="rId4"/>
    <p:sldId id="260" r:id="rId5"/>
    <p:sldId id="259" r:id="rId6"/>
    <p:sldId id="261" r:id="rId7"/>
    <p:sldId id="292" r:id="rId8"/>
    <p:sldId id="288" r:id="rId9"/>
    <p:sldId id="289" r:id="rId10"/>
    <p:sldId id="290" r:id="rId11"/>
    <p:sldId id="291" r:id="rId12"/>
    <p:sldId id="300" r:id="rId13"/>
    <p:sldId id="301" r:id="rId14"/>
    <p:sldId id="302" r:id="rId15"/>
    <p:sldId id="304" r:id="rId16"/>
    <p:sldId id="303" r:id="rId17"/>
    <p:sldId id="284" r:id="rId18"/>
    <p:sldId id="279" r:id="rId19"/>
    <p:sldId id="268" r:id="rId20"/>
    <p:sldId id="285" r:id="rId21"/>
    <p:sldId id="286" r:id="rId22"/>
    <p:sldId id="287" r:id="rId23"/>
    <p:sldId id="293" r:id="rId24"/>
    <p:sldId id="294" r:id="rId25"/>
    <p:sldId id="295" r:id="rId26"/>
    <p:sldId id="296" r:id="rId27"/>
    <p:sldId id="297" r:id="rId28"/>
    <p:sldId id="298" r:id="rId29"/>
    <p:sldId id="299" r:id="rId30"/>
    <p:sldId id="280" r:id="rId31"/>
  </p:sldIdLst>
  <p:sldSz cx="6858000" cy="5143500"/>
  <p:notesSz cx="6858000" cy="9144000"/>
  <p:embeddedFontLst>
    <p:embeddedFont>
      <p:font typeface="Impact" panose="020B0806030902050204" pitchFamily="34" charset="0"/>
      <p:regular r:id="rId33"/>
    </p:embeddedFont>
    <p:embeddedFont>
      <p:font typeface="Nixie One" panose="02000503080000020004" pitchFamily="2" charset="0"/>
      <p:regular r:id="rId34"/>
    </p:embeddedFont>
    <p:embeddedFont>
      <p:font typeface="Roboto Slab" pitchFamily="2" charset="0"/>
      <p:regular r:id="rId35"/>
      <p:bold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93C6459-3EAE-4289-B2B8-8BBB5F0700BA}">
  <a:tblStyle styleId="{A93C6459-3EAE-4289-B2B8-8BBB5F0700B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39"/>
    <p:restoredTop sz="94728"/>
  </p:normalViewPr>
  <p:slideViewPr>
    <p:cSldViewPr snapToGrid="0" snapToObjects="1">
      <p:cViewPr varScale="1">
        <p:scale>
          <a:sx n="127" d="100"/>
          <a:sy n="127" d="100"/>
        </p:scale>
        <p:origin x="185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9605083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7610090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398319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4610109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732540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7345415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0422636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810158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6" name="Shape 3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2290006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523142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2029664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7359717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7000289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9829174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1103031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4127490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7578276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804456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3" name="Shape 4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745648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82950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944068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8"/>
        <p:cNvGrpSpPr/>
        <p:nvPr/>
      </p:nvGrpSpPr>
      <p:grpSpPr>
        <a:xfrm>
          <a:off x="0" y="0"/>
          <a:ext cx="0" cy="0"/>
          <a:chOff x="0" y="0"/>
          <a:chExt cx="0" cy="0"/>
        </a:xfrm>
      </p:grpSpPr>
      <p:sp>
        <p:nvSpPr>
          <p:cNvPr id="9" name="Shape 9"/>
          <p:cNvSpPr/>
          <p:nvPr/>
        </p:nvSpPr>
        <p:spPr>
          <a:xfrm>
            <a:off x="0" y="4288500"/>
            <a:ext cx="6858000" cy="247500"/>
          </a:xfrm>
          <a:prstGeom prst="rect">
            <a:avLst/>
          </a:prstGeom>
          <a:solidFill>
            <a:srgbClr val="165751"/>
          </a:solidFill>
          <a:ln>
            <a:noFill/>
          </a:ln>
        </p:spPr>
        <p:txBody>
          <a:bodyPr spcFirstLastPara="1" wrap="square" lIns="68569" tIns="68569" rIns="68569" bIns="68569" anchor="ctr" anchorCtr="0">
            <a:noAutofit/>
          </a:bodyPr>
          <a:lstStyle/>
          <a:p>
            <a:pPr marL="0" lvl="0" indent="0">
              <a:spcBef>
                <a:spcPts val="0"/>
              </a:spcBef>
              <a:spcAft>
                <a:spcPts val="0"/>
              </a:spcAft>
              <a:buNone/>
            </a:pPr>
            <a:endParaRPr sz="1050"/>
          </a:p>
        </p:txBody>
      </p:sp>
      <p:sp>
        <p:nvSpPr>
          <p:cNvPr id="10" name="Shape 10"/>
          <p:cNvSpPr/>
          <p:nvPr/>
        </p:nvSpPr>
        <p:spPr>
          <a:xfrm>
            <a:off x="0" y="0"/>
            <a:ext cx="6858000" cy="530700"/>
          </a:xfrm>
          <a:prstGeom prst="rect">
            <a:avLst/>
          </a:prstGeom>
          <a:solidFill>
            <a:srgbClr val="18637B"/>
          </a:solidFill>
          <a:ln>
            <a:noFill/>
          </a:ln>
        </p:spPr>
        <p:txBody>
          <a:bodyPr spcFirstLastPara="1" wrap="square" lIns="68569" tIns="68569" rIns="68569" bIns="68569" anchor="ctr" anchorCtr="0">
            <a:noAutofit/>
          </a:bodyPr>
          <a:lstStyle/>
          <a:p>
            <a:pPr marL="0" lvl="0" indent="0" rtl="0">
              <a:spcBef>
                <a:spcPts val="0"/>
              </a:spcBef>
              <a:spcAft>
                <a:spcPts val="0"/>
              </a:spcAft>
              <a:buNone/>
            </a:pPr>
            <a:endParaRPr sz="1050">
              <a:solidFill>
                <a:srgbClr val="114454"/>
              </a:solidFill>
            </a:endParaRPr>
          </a:p>
        </p:txBody>
      </p:sp>
      <p:sp>
        <p:nvSpPr>
          <p:cNvPr id="11" name="Shape 11"/>
          <p:cNvSpPr/>
          <p:nvPr/>
        </p:nvSpPr>
        <p:spPr>
          <a:xfrm>
            <a:off x="0" y="500626"/>
            <a:ext cx="6858000" cy="3824100"/>
          </a:xfrm>
          <a:prstGeom prst="rect">
            <a:avLst/>
          </a:prstGeom>
          <a:solidFill>
            <a:srgbClr val="124057"/>
          </a:solidFill>
          <a:ln>
            <a:noFill/>
          </a:ln>
        </p:spPr>
        <p:txBody>
          <a:bodyPr spcFirstLastPara="1" wrap="square" lIns="68569" tIns="68569" rIns="68569" bIns="68569" anchor="ctr" anchorCtr="0">
            <a:noAutofit/>
          </a:bodyPr>
          <a:lstStyle/>
          <a:p>
            <a:pPr marL="0" lvl="0" indent="0">
              <a:spcBef>
                <a:spcPts val="0"/>
              </a:spcBef>
              <a:spcAft>
                <a:spcPts val="0"/>
              </a:spcAft>
              <a:buNone/>
            </a:pPr>
            <a:endParaRPr sz="1050"/>
          </a:p>
        </p:txBody>
      </p:sp>
      <p:sp>
        <p:nvSpPr>
          <p:cNvPr id="12" name="Shape 12"/>
          <p:cNvSpPr/>
          <p:nvPr/>
        </p:nvSpPr>
        <p:spPr>
          <a:xfrm>
            <a:off x="0" y="4493605"/>
            <a:ext cx="6858000" cy="118200"/>
          </a:xfrm>
          <a:prstGeom prst="rect">
            <a:avLst/>
          </a:prstGeom>
          <a:solidFill>
            <a:srgbClr val="3B8D61"/>
          </a:solidFill>
          <a:ln>
            <a:noFill/>
          </a:ln>
        </p:spPr>
        <p:txBody>
          <a:bodyPr spcFirstLastPara="1" wrap="square" lIns="68569" tIns="68569" rIns="68569" bIns="68569" anchor="ctr" anchorCtr="0">
            <a:noAutofit/>
          </a:bodyPr>
          <a:lstStyle/>
          <a:p>
            <a:pPr marL="0" lvl="0" indent="0">
              <a:spcBef>
                <a:spcPts val="0"/>
              </a:spcBef>
              <a:spcAft>
                <a:spcPts val="0"/>
              </a:spcAft>
              <a:buNone/>
            </a:pPr>
            <a:endParaRPr sz="1050"/>
          </a:p>
        </p:txBody>
      </p:sp>
      <p:sp>
        <p:nvSpPr>
          <p:cNvPr id="13" name="Shape 13"/>
          <p:cNvSpPr/>
          <p:nvPr/>
        </p:nvSpPr>
        <p:spPr>
          <a:xfrm>
            <a:off x="0" y="4584075"/>
            <a:ext cx="6858000" cy="559500"/>
          </a:xfrm>
          <a:prstGeom prst="rect">
            <a:avLst/>
          </a:prstGeom>
          <a:solidFill>
            <a:srgbClr val="94BF6E"/>
          </a:solidFill>
          <a:ln>
            <a:noFill/>
          </a:ln>
        </p:spPr>
        <p:txBody>
          <a:bodyPr spcFirstLastPara="1" wrap="square" lIns="68569" tIns="68569" rIns="68569" bIns="68569" anchor="ctr" anchorCtr="0">
            <a:noAutofit/>
          </a:bodyPr>
          <a:lstStyle/>
          <a:p>
            <a:pPr marL="0" lvl="0" indent="0">
              <a:spcBef>
                <a:spcPts val="0"/>
              </a:spcBef>
              <a:spcAft>
                <a:spcPts val="0"/>
              </a:spcAft>
              <a:buNone/>
            </a:pPr>
            <a:endParaRPr sz="1050"/>
          </a:p>
        </p:txBody>
      </p:sp>
      <p:sp>
        <p:nvSpPr>
          <p:cNvPr id="14" name="Shape 14"/>
          <p:cNvSpPr txBox="1">
            <a:spLocks noGrp="1"/>
          </p:cNvSpPr>
          <p:nvPr>
            <p:ph type="ctrTitle"/>
          </p:nvPr>
        </p:nvSpPr>
        <p:spPr>
          <a:xfrm>
            <a:off x="514350" y="2601425"/>
            <a:ext cx="4357800" cy="1159800"/>
          </a:xfrm>
          <a:prstGeom prst="rect">
            <a:avLst/>
          </a:prstGeom>
        </p:spPr>
        <p:txBody>
          <a:bodyPr spcFirstLastPara="1" wrap="square" lIns="91425" tIns="91425" rIns="91425" bIns="91425" anchor="b" anchorCtr="0"/>
          <a:lstStyle>
            <a:lvl1pPr lvl="0">
              <a:spcBef>
                <a:spcPts val="0"/>
              </a:spcBef>
              <a:spcAft>
                <a:spcPts val="0"/>
              </a:spcAft>
              <a:buSzPts val="4800"/>
              <a:buNone/>
              <a:defRPr sz="3600"/>
            </a:lvl1pPr>
            <a:lvl2pPr lvl="1" algn="ctr">
              <a:spcBef>
                <a:spcPts val="0"/>
              </a:spcBef>
              <a:spcAft>
                <a:spcPts val="0"/>
              </a:spcAft>
              <a:buSzPts val="6000"/>
              <a:buNone/>
              <a:defRPr sz="4500"/>
            </a:lvl2pPr>
            <a:lvl3pPr lvl="2" algn="ctr">
              <a:spcBef>
                <a:spcPts val="0"/>
              </a:spcBef>
              <a:spcAft>
                <a:spcPts val="0"/>
              </a:spcAft>
              <a:buSzPts val="6000"/>
              <a:buNone/>
              <a:defRPr sz="4500"/>
            </a:lvl3pPr>
            <a:lvl4pPr lvl="3" algn="ctr">
              <a:spcBef>
                <a:spcPts val="0"/>
              </a:spcBef>
              <a:spcAft>
                <a:spcPts val="0"/>
              </a:spcAft>
              <a:buSzPts val="6000"/>
              <a:buNone/>
              <a:defRPr sz="4500"/>
            </a:lvl4pPr>
            <a:lvl5pPr lvl="4" algn="ctr">
              <a:spcBef>
                <a:spcPts val="0"/>
              </a:spcBef>
              <a:spcAft>
                <a:spcPts val="0"/>
              </a:spcAft>
              <a:buSzPts val="6000"/>
              <a:buNone/>
              <a:defRPr sz="4500"/>
            </a:lvl5pPr>
            <a:lvl6pPr lvl="5" algn="ctr">
              <a:spcBef>
                <a:spcPts val="0"/>
              </a:spcBef>
              <a:spcAft>
                <a:spcPts val="0"/>
              </a:spcAft>
              <a:buSzPts val="6000"/>
              <a:buNone/>
              <a:defRPr sz="4500"/>
            </a:lvl6pPr>
            <a:lvl7pPr lvl="6" algn="ctr">
              <a:spcBef>
                <a:spcPts val="0"/>
              </a:spcBef>
              <a:spcAft>
                <a:spcPts val="0"/>
              </a:spcAft>
              <a:buSzPts val="6000"/>
              <a:buNone/>
              <a:defRPr sz="4500"/>
            </a:lvl7pPr>
            <a:lvl8pPr lvl="7" algn="ctr">
              <a:spcBef>
                <a:spcPts val="0"/>
              </a:spcBef>
              <a:spcAft>
                <a:spcPts val="0"/>
              </a:spcAft>
              <a:buSzPts val="6000"/>
              <a:buNone/>
              <a:defRPr sz="4500"/>
            </a:lvl8pPr>
            <a:lvl9pPr lvl="8" algn="ctr">
              <a:spcBef>
                <a:spcPts val="0"/>
              </a:spcBef>
              <a:spcAft>
                <a:spcPts val="0"/>
              </a:spcAft>
              <a:buSzPts val="6000"/>
              <a:buNone/>
              <a:defRPr sz="45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3085200" y="2878750"/>
            <a:ext cx="3379275" cy="1159800"/>
          </a:xfrm>
          <a:prstGeom prst="rect">
            <a:avLst/>
          </a:prstGeom>
        </p:spPr>
        <p:txBody>
          <a:bodyPr spcFirstLastPara="1" wrap="square" lIns="91425" tIns="91425" rIns="91425" bIns="91425" anchor="b" anchorCtr="0"/>
          <a:lstStyle>
            <a:lvl1pPr lvl="0" rtl="0">
              <a:spcBef>
                <a:spcPts val="0"/>
              </a:spcBef>
              <a:spcAft>
                <a:spcPts val="0"/>
              </a:spcAft>
              <a:buClr>
                <a:srgbClr val="114454"/>
              </a:buClr>
              <a:buSzPts val="4800"/>
              <a:buNone/>
              <a:defRPr sz="3600">
                <a:solidFill>
                  <a:srgbClr val="114454"/>
                </a:solidFill>
              </a:defRPr>
            </a:lvl1pPr>
            <a:lvl2pPr lvl="1" rtl="0">
              <a:spcBef>
                <a:spcPts val="0"/>
              </a:spcBef>
              <a:spcAft>
                <a:spcPts val="0"/>
              </a:spcAft>
              <a:buClr>
                <a:srgbClr val="114454"/>
              </a:buClr>
              <a:buSzPts val="4800"/>
              <a:buNone/>
              <a:defRPr sz="3600">
                <a:solidFill>
                  <a:srgbClr val="114454"/>
                </a:solidFill>
              </a:defRPr>
            </a:lvl2pPr>
            <a:lvl3pPr lvl="2" rtl="0">
              <a:spcBef>
                <a:spcPts val="0"/>
              </a:spcBef>
              <a:spcAft>
                <a:spcPts val="0"/>
              </a:spcAft>
              <a:buClr>
                <a:srgbClr val="114454"/>
              </a:buClr>
              <a:buSzPts val="4800"/>
              <a:buNone/>
              <a:defRPr sz="3600">
                <a:solidFill>
                  <a:srgbClr val="114454"/>
                </a:solidFill>
              </a:defRPr>
            </a:lvl3pPr>
            <a:lvl4pPr lvl="3" rtl="0">
              <a:spcBef>
                <a:spcPts val="0"/>
              </a:spcBef>
              <a:spcAft>
                <a:spcPts val="0"/>
              </a:spcAft>
              <a:buClr>
                <a:srgbClr val="114454"/>
              </a:buClr>
              <a:buSzPts val="4800"/>
              <a:buNone/>
              <a:defRPr sz="3600">
                <a:solidFill>
                  <a:srgbClr val="114454"/>
                </a:solidFill>
              </a:defRPr>
            </a:lvl4pPr>
            <a:lvl5pPr lvl="4" rtl="0">
              <a:spcBef>
                <a:spcPts val="0"/>
              </a:spcBef>
              <a:spcAft>
                <a:spcPts val="0"/>
              </a:spcAft>
              <a:buClr>
                <a:srgbClr val="114454"/>
              </a:buClr>
              <a:buSzPts val="4800"/>
              <a:buNone/>
              <a:defRPr sz="3600">
                <a:solidFill>
                  <a:srgbClr val="114454"/>
                </a:solidFill>
              </a:defRPr>
            </a:lvl5pPr>
            <a:lvl6pPr lvl="5" rtl="0">
              <a:spcBef>
                <a:spcPts val="0"/>
              </a:spcBef>
              <a:spcAft>
                <a:spcPts val="0"/>
              </a:spcAft>
              <a:buClr>
                <a:srgbClr val="114454"/>
              </a:buClr>
              <a:buSzPts val="4800"/>
              <a:buNone/>
              <a:defRPr sz="3600">
                <a:solidFill>
                  <a:srgbClr val="114454"/>
                </a:solidFill>
              </a:defRPr>
            </a:lvl6pPr>
            <a:lvl7pPr lvl="6" rtl="0">
              <a:spcBef>
                <a:spcPts val="0"/>
              </a:spcBef>
              <a:spcAft>
                <a:spcPts val="0"/>
              </a:spcAft>
              <a:buClr>
                <a:srgbClr val="114454"/>
              </a:buClr>
              <a:buSzPts val="4800"/>
              <a:buNone/>
              <a:defRPr sz="3600">
                <a:solidFill>
                  <a:srgbClr val="114454"/>
                </a:solidFill>
              </a:defRPr>
            </a:lvl7pPr>
            <a:lvl8pPr lvl="7" rtl="0">
              <a:spcBef>
                <a:spcPts val="0"/>
              </a:spcBef>
              <a:spcAft>
                <a:spcPts val="0"/>
              </a:spcAft>
              <a:buClr>
                <a:srgbClr val="114454"/>
              </a:buClr>
              <a:buSzPts val="4800"/>
              <a:buNone/>
              <a:defRPr sz="3600">
                <a:solidFill>
                  <a:srgbClr val="114454"/>
                </a:solidFill>
              </a:defRPr>
            </a:lvl8pPr>
            <a:lvl9pPr lvl="8" rtl="0">
              <a:spcBef>
                <a:spcPts val="0"/>
              </a:spcBef>
              <a:spcAft>
                <a:spcPts val="0"/>
              </a:spcAft>
              <a:buClr>
                <a:srgbClr val="114454"/>
              </a:buClr>
              <a:buSzPts val="4800"/>
              <a:buNone/>
              <a:defRPr sz="3600">
                <a:solidFill>
                  <a:srgbClr val="114454"/>
                </a:solidFill>
              </a:defRPr>
            </a:lvl9pPr>
          </a:lstStyle>
          <a:p>
            <a:endParaRPr/>
          </a:p>
        </p:txBody>
      </p:sp>
      <p:sp>
        <p:nvSpPr>
          <p:cNvPr id="17" name="Shape 17"/>
          <p:cNvSpPr txBox="1">
            <a:spLocks noGrp="1"/>
          </p:cNvSpPr>
          <p:nvPr>
            <p:ph type="subTitle" idx="1"/>
          </p:nvPr>
        </p:nvSpPr>
        <p:spPr>
          <a:xfrm>
            <a:off x="3085200" y="3983050"/>
            <a:ext cx="3379275" cy="784800"/>
          </a:xfrm>
          <a:prstGeom prst="rect">
            <a:avLst/>
          </a:prstGeom>
        </p:spPr>
        <p:txBody>
          <a:bodyPr spcFirstLastPara="1" wrap="square" lIns="91425" tIns="91425" rIns="91425" bIns="91425" anchor="t" anchorCtr="0"/>
          <a:lstStyle>
            <a:lvl1pPr lvl="0" rtl="0">
              <a:spcBef>
                <a:spcPts val="0"/>
              </a:spcBef>
              <a:spcAft>
                <a:spcPts val="0"/>
              </a:spcAft>
              <a:buClr>
                <a:srgbClr val="94BF6E"/>
              </a:buClr>
              <a:buSzPts val="1800"/>
              <a:buNone/>
              <a:defRPr sz="1350" b="1">
                <a:solidFill>
                  <a:srgbClr val="94BF6E"/>
                </a:solidFill>
              </a:defRPr>
            </a:lvl1pPr>
            <a:lvl2pPr lvl="1" rtl="0">
              <a:spcBef>
                <a:spcPts val="0"/>
              </a:spcBef>
              <a:spcAft>
                <a:spcPts val="0"/>
              </a:spcAft>
              <a:buClr>
                <a:srgbClr val="94BF6E"/>
              </a:buClr>
              <a:buSzPts val="1800"/>
              <a:buNone/>
              <a:defRPr sz="1350" b="1">
                <a:solidFill>
                  <a:srgbClr val="94BF6E"/>
                </a:solidFill>
              </a:defRPr>
            </a:lvl2pPr>
            <a:lvl3pPr lvl="2" rtl="0">
              <a:spcBef>
                <a:spcPts val="0"/>
              </a:spcBef>
              <a:spcAft>
                <a:spcPts val="0"/>
              </a:spcAft>
              <a:buClr>
                <a:srgbClr val="94BF6E"/>
              </a:buClr>
              <a:buSzPts val="1800"/>
              <a:buNone/>
              <a:defRPr sz="1350" b="1">
                <a:solidFill>
                  <a:srgbClr val="94BF6E"/>
                </a:solidFill>
              </a:defRPr>
            </a:lvl3pPr>
            <a:lvl4pPr lvl="3" rtl="0">
              <a:spcBef>
                <a:spcPts val="0"/>
              </a:spcBef>
              <a:spcAft>
                <a:spcPts val="0"/>
              </a:spcAft>
              <a:buClr>
                <a:srgbClr val="94BF6E"/>
              </a:buClr>
              <a:buSzPts val="1800"/>
              <a:buNone/>
              <a:defRPr b="1">
                <a:solidFill>
                  <a:srgbClr val="94BF6E"/>
                </a:solidFill>
              </a:defRPr>
            </a:lvl4pPr>
            <a:lvl5pPr lvl="4" rtl="0">
              <a:spcBef>
                <a:spcPts val="0"/>
              </a:spcBef>
              <a:spcAft>
                <a:spcPts val="0"/>
              </a:spcAft>
              <a:buClr>
                <a:srgbClr val="94BF6E"/>
              </a:buClr>
              <a:buSzPts val="1800"/>
              <a:buNone/>
              <a:defRPr b="1">
                <a:solidFill>
                  <a:srgbClr val="94BF6E"/>
                </a:solidFill>
              </a:defRPr>
            </a:lvl5pPr>
            <a:lvl6pPr lvl="5" rtl="0">
              <a:spcBef>
                <a:spcPts val="0"/>
              </a:spcBef>
              <a:spcAft>
                <a:spcPts val="0"/>
              </a:spcAft>
              <a:buClr>
                <a:srgbClr val="94BF6E"/>
              </a:buClr>
              <a:buSzPts val="1800"/>
              <a:buNone/>
              <a:defRPr b="1">
                <a:solidFill>
                  <a:srgbClr val="94BF6E"/>
                </a:solidFill>
              </a:defRPr>
            </a:lvl6pPr>
            <a:lvl7pPr lvl="6" rtl="0">
              <a:spcBef>
                <a:spcPts val="0"/>
              </a:spcBef>
              <a:spcAft>
                <a:spcPts val="0"/>
              </a:spcAft>
              <a:buClr>
                <a:srgbClr val="94BF6E"/>
              </a:buClr>
              <a:buSzPts val="1800"/>
              <a:buNone/>
              <a:defRPr b="1">
                <a:solidFill>
                  <a:srgbClr val="94BF6E"/>
                </a:solidFill>
              </a:defRPr>
            </a:lvl7pPr>
            <a:lvl8pPr lvl="7" rtl="0">
              <a:spcBef>
                <a:spcPts val="0"/>
              </a:spcBef>
              <a:spcAft>
                <a:spcPts val="0"/>
              </a:spcAft>
              <a:buClr>
                <a:srgbClr val="94BF6E"/>
              </a:buClr>
              <a:buSzPts val="1800"/>
              <a:buNone/>
              <a:defRPr b="1">
                <a:solidFill>
                  <a:srgbClr val="94BF6E"/>
                </a:solidFill>
              </a:defRPr>
            </a:lvl8pPr>
            <a:lvl9pPr lvl="8" rtl="0">
              <a:spcBef>
                <a:spcPts val="0"/>
              </a:spcBef>
              <a:spcAft>
                <a:spcPts val="0"/>
              </a:spcAft>
              <a:buClr>
                <a:srgbClr val="94BF6E"/>
              </a:buClr>
              <a:buSzPts val="1800"/>
              <a:buNone/>
              <a:defRPr b="1">
                <a:solidFill>
                  <a:srgbClr val="94BF6E"/>
                </a:solidFill>
              </a:defRPr>
            </a:lvl9pPr>
          </a:lstStyle>
          <a:p>
            <a:endParaRPr/>
          </a:p>
        </p:txBody>
      </p:sp>
      <p:sp>
        <p:nvSpPr>
          <p:cNvPr id="18" name="Shape 18"/>
          <p:cNvSpPr/>
          <p:nvPr/>
        </p:nvSpPr>
        <p:spPr>
          <a:xfrm>
            <a:off x="0" y="4288499"/>
            <a:ext cx="2605725" cy="247500"/>
          </a:xfrm>
          <a:prstGeom prst="rect">
            <a:avLst/>
          </a:prstGeom>
          <a:solidFill>
            <a:srgbClr val="165751"/>
          </a:solidFill>
          <a:ln>
            <a:noFill/>
          </a:ln>
        </p:spPr>
        <p:txBody>
          <a:bodyPr spcFirstLastPara="1" wrap="square" lIns="68569" tIns="68569" rIns="68569" bIns="68569" anchor="ctr" anchorCtr="0">
            <a:noAutofit/>
          </a:bodyPr>
          <a:lstStyle/>
          <a:p>
            <a:pPr marL="0" lvl="0" indent="0">
              <a:spcBef>
                <a:spcPts val="0"/>
              </a:spcBef>
              <a:spcAft>
                <a:spcPts val="0"/>
              </a:spcAft>
              <a:buNone/>
            </a:pPr>
            <a:endParaRPr sz="1050"/>
          </a:p>
        </p:txBody>
      </p:sp>
      <p:sp>
        <p:nvSpPr>
          <p:cNvPr id="19" name="Shape 19"/>
          <p:cNvSpPr/>
          <p:nvPr/>
        </p:nvSpPr>
        <p:spPr>
          <a:xfrm>
            <a:off x="0" y="0"/>
            <a:ext cx="2605725" cy="530700"/>
          </a:xfrm>
          <a:prstGeom prst="rect">
            <a:avLst/>
          </a:prstGeom>
          <a:solidFill>
            <a:srgbClr val="18637B"/>
          </a:solidFill>
          <a:ln>
            <a:noFill/>
          </a:ln>
        </p:spPr>
        <p:txBody>
          <a:bodyPr spcFirstLastPara="1" wrap="square" lIns="68569" tIns="68569" rIns="68569" bIns="68569" anchor="ctr" anchorCtr="0">
            <a:noAutofit/>
          </a:bodyPr>
          <a:lstStyle/>
          <a:p>
            <a:pPr marL="0" lvl="0" indent="0" rtl="0">
              <a:spcBef>
                <a:spcPts val="0"/>
              </a:spcBef>
              <a:spcAft>
                <a:spcPts val="0"/>
              </a:spcAft>
              <a:buNone/>
            </a:pPr>
            <a:endParaRPr sz="1050">
              <a:solidFill>
                <a:srgbClr val="114454"/>
              </a:solidFill>
            </a:endParaRPr>
          </a:p>
        </p:txBody>
      </p:sp>
      <p:sp>
        <p:nvSpPr>
          <p:cNvPr id="20" name="Shape 20"/>
          <p:cNvSpPr/>
          <p:nvPr/>
        </p:nvSpPr>
        <p:spPr>
          <a:xfrm>
            <a:off x="0" y="500626"/>
            <a:ext cx="2605725" cy="3824100"/>
          </a:xfrm>
          <a:prstGeom prst="rect">
            <a:avLst/>
          </a:prstGeom>
          <a:solidFill>
            <a:srgbClr val="124057"/>
          </a:solidFill>
          <a:ln>
            <a:noFill/>
          </a:ln>
        </p:spPr>
        <p:txBody>
          <a:bodyPr spcFirstLastPara="1" wrap="square" lIns="68569" tIns="68569" rIns="68569" bIns="68569" anchor="ctr" anchorCtr="0">
            <a:noAutofit/>
          </a:bodyPr>
          <a:lstStyle/>
          <a:p>
            <a:pPr marL="0" lvl="0" indent="0">
              <a:spcBef>
                <a:spcPts val="0"/>
              </a:spcBef>
              <a:spcAft>
                <a:spcPts val="0"/>
              </a:spcAft>
              <a:buNone/>
            </a:pPr>
            <a:endParaRPr sz="1050"/>
          </a:p>
        </p:txBody>
      </p:sp>
      <p:sp>
        <p:nvSpPr>
          <p:cNvPr id="21" name="Shape 21"/>
          <p:cNvSpPr/>
          <p:nvPr/>
        </p:nvSpPr>
        <p:spPr>
          <a:xfrm>
            <a:off x="0" y="4493604"/>
            <a:ext cx="2605725" cy="118200"/>
          </a:xfrm>
          <a:prstGeom prst="rect">
            <a:avLst/>
          </a:prstGeom>
          <a:solidFill>
            <a:srgbClr val="3B8D61"/>
          </a:solidFill>
          <a:ln>
            <a:noFill/>
          </a:ln>
        </p:spPr>
        <p:txBody>
          <a:bodyPr spcFirstLastPara="1" wrap="square" lIns="68569" tIns="68569" rIns="68569" bIns="68569" anchor="ctr" anchorCtr="0">
            <a:noAutofit/>
          </a:bodyPr>
          <a:lstStyle/>
          <a:p>
            <a:pPr marL="0" lvl="0" indent="0">
              <a:spcBef>
                <a:spcPts val="0"/>
              </a:spcBef>
              <a:spcAft>
                <a:spcPts val="0"/>
              </a:spcAft>
              <a:buNone/>
            </a:pPr>
            <a:endParaRPr sz="1050"/>
          </a:p>
        </p:txBody>
      </p:sp>
      <p:sp>
        <p:nvSpPr>
          <p:cNvPr id="22" name="Shape 22"/>
          <p:cNvSpPr/>
          <p:nvPr/>
        </p:nvSpPr>
        <p:spPr>
          <a:xfrm>
            <a:off x="0" y="4584075"/>
            <a:ext cx="2605725" cy="559500"/>
          </a:xfrm>
          <a:prstGeom prst="rect">
            <a:avLst/>
          </a:prstGeom>
          <a:solidFill>
            <a:srgbClr val="94BF6E"/>
          </a:solidFill>
          <a:ln>
            <a:noFill/>
          </a:ln>
        </p:spPr>
        <p:txBody>
          <a:bodyPr spcFirstLastPara="1" wrap="square" lIns="68569" tIns="68569" rIns="68569" bIns="68569" anchor="ctr" anchorCtr="0">
            <a:noAutofit/>
          </a:bodyPr>
          <a:lstStyle/>
          <a:p>
            <a:pPr marL="0" lvl="0" indent="0">
              <a:spcBef>
                <a:spcPts val="0"/>
              </a:spcBef>
              <a:spcAft>
                <a:spcPts val="0"/>
              </a:spcAft>
              <a:buNone/>
            </a:pPr>
            <a:endParaRPr sz="105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3"/>
        <p:cNvGrpSpPr/>
        <p:nvPr/>
      </p:nvGrpSpPr>
      <p:grpSpPr>
        <a:xfrm>
          <a:off x="0" y="0"/>
          <a:ext cx="0" cy="0"/>
          <a:chOff x="0" y="0"/>
          <a:chExt cx="0" cy="0"/>
        </a:xfrm>
      </p:grpSpPr>
      <p:sp>
        <p:nvSpPr>
          <p:cNvPr id="24" name="Shape 24"/>
          <p:cNvSpPr/>
          <p:nvPr/>
        </p:nvSpPr>
        <p:spPr>
          <a:xfrm>
            <a:off x="0" y="1148250"/>
            <a:ext cx="6858000" cy="2847000"/>
          </a:xfrm>
          <a:prstGeom prst="rect">
            <a:avLst/>
          </a:prstGeom>
          <a:solidFill>
            <a:srgbClr val="165751"/>
          </a:solidFill>
          <a:ln>
            <a:noFill/>
          </a:ln>
        </p:spPr>
        <p:txBody>
          <a:bodyPr spcFirstLastPara="1" wrap="square" lIns="68569" tIns="68569" rIns="68569" bIns="68569" anchor="ctr" anchorCtr="0">
            <a:noAutofit/>
          </a:bodyPr>
          <a:lstStyle/>
          <a:p>
            <a:pPr marL="0" lvl="0" indent="0">
              <a:spcBef>
                <a:spcPts val="0"/>
              </a:spcBef>
              <a:spcAft>
                <a:spcPts val="0"/>
              </a:spcAft>
              <a:buNone/>
            </a:pPr>
            <a:endParaRPr sz="1050"/>
          </a:p>
        </p:txBody>
      </p:sp>
      <p:sp>
        <p:nvSpPr>
          <p:cNvPr id="25" name="Shape 25"/>
          <p:cNvSpPr/>
          <p:nvPr/>
        </p:nvSpPr>
        <p:spPr>
          <a:xfrm>
            <a:off x="2548904" y="1599538"/>
            <a:ext cx="1760194" cy="1944425"/>
          </a:xfrm>
          <a:prstGeom prst="rect">
            <a:avLst/>
          </a:prstGeom>
        </p:spPr>
        <p:txBody>
          <a:bodyPr>
            <a:prstTxWarp prst="textPlain">
              <a:avLst/>
            </a:prstTxWarp>
          </a:bodyPr>
          <a:lstStyle/>
          <a:p>
            <a:pPr lvl="0" algn="ctr"/>
            <a:r>
              <a:rPr sz="1050" b="0" i="0">
                <a:ln>
                  <a:noFill/>
                </a:ln>
                <a:solidFill>
                  <a:srgbClr val="0E3142">
                    <a:alpha val="20380"/>
                  </a:srgbClr>
                </a:solidFill>
                <a:latin typeface="Impact"/>
              </a:rPr>
              <a:t>“</a:t>
            </a:r>
          </a:p>
        </p:txBody>
      </p:sp>
      <p:sp>
        <p:nvSpPr>
          <p:cNvPr id="26" name="Shape 26"/>
          <p:cNvSpPr/>
          <p:nvPr/>
        </p:nvSpPr>
        <p:spPr>
          <a:xfrm>
            <a:off x="0" y="0"/>
            <a:ext cx="6858000" cy="530700"/>
          </a:xfrm>
          <a:prstGeom prst="rect">
            <a:avLst/>
          </a:prstGeom>
          <a:solidFill>
            <a:srgbClr val="18637B"/>
          </a:solidFill>
          <a:ln>
            <a:noFill/>
          </a:ln>
        </p:spPr>
        <p:txBody>
          <a:bodyPr spcFirstLastPara="1" wrap="square" lIns="68569" tIns="68569" rIns="68569" bIns="68569" anchor="ctr" anchorCtr="0">
            <a:noAutofit/>
          </a:bodyPr>
          <a:lstStyle/>
          <a:p>
            <a:pPr marL="0" lvl="0" indent="0" rtl="0">
              <a:spcBef>
                <a:spcPts val="0"/>
              </a:spcBef>
              <a:spcAft>
                <a:spcPts val="0"/>
              </a:spcAft>
              <a:buNone/>
            </a:pPr>
            <a:endParaRPr sz="1050">
              <a:solidFill>
                <a:srgbClr val="114454"/>
              </a:solidFill>
            </a:endParaRPr>
          </a:p>
        </p:txBody>
      </p:sp>
      <p:sp>
        <p:nvSpPr>
          <p:cNvPr id="27" name="Shape 27"/>
          <p:cNvSpPr/>
          <p:nvPr/>
        </p:nvSpPr>
        <p:spPr>
          <a:xfrm>
            <a:off x="0" y="500625"/>
            <a:ext cx="6858000" cy="732000"/>
          </a:xfrm>
          <a:prstGeom prst="rect">
            <a:avLst/>
          </a:prstGeom>
          <a:solidFill>
            <a:srgbClr val="124057"/>
          </a:solidFill>
          <a:ln>
            <a:noFill/>
          </a:ln>
        </p:spPr>
        <p:txBody>
          <a:bodyPr spcFirstLastPara="1" wrap="square" lIns="68569" tIns="68569" rIns="68569" bIns="68569" anchor="ctr" anchorCtr="0">
            <a:noAutofit/>
          </a:bodyPr>
          <a:lstStyle/>
          <a:p>
            <a:pPr marL="0" lvl="0" indent="0">
              <a:spcBef>
                <a:spcPts val="0"/>
              </a:spcBef>
              <a:spcAft>
                <a:spcPts val="0"/>
              </a:spcAft>
              <a:buNone/>
            </a:pPr>
            <a:endParaRPr sz="1050"/>
          </a:p>
        </p:txBody>
      </p:sp>
      <p:sp>
        <p:nvSpPr>
          <p:cNvPr id="28" name="Shape 28"/>
          <p:cNvSpPr/>
          <p:nvPr/>
        </p:nvSpPr>
        <p:spPr>
          <a:xfrm>
            <a:off x="0" y="3962800"/>
            <a:ext cx="6858000" cy="370200"/>
          </a:xfrm>
          <a:prstGeom prst="rect">
            <a:avLst/>
          </a:prstGeom>
          <a:solidFill>
            <a:srgbClr val="3B8D61"/>
          </a:solidFill>
          <a:ln>
            <a:noFill/>
          </a:ln>
        </p:spPr>
        <p:txBody>
          <a:bodyPr spcFirstLastPara="1" wrap="square" lIns="68569" tIns="68569" rIns="68569" bIns="68569" anchor="ctr" anchorCtr="0">
            <a:noAutofit/>
          </a:bodyPr>
          <a:lstStyle/>
          <a:p>
            <a:pPr marL="0" lvl="0" indent="0">
              <a:spcBef>
                <a:spcPts val="0"/>
              </a:spcBef>
              <a:spcAft>
                <a:spcPts val="0"/>
              </a:spcAft>
              <a:buNone/>
            </a:pPr>
            <a:endParaRPr sz="1050"/>
          </a:p>
        </p:txBody>
      </p:sp>
      <p:sp>
        <p:nvSpPr>
          <p:cNvPr id="29" name="Shape 29"/>
          <p:cNvSpPr/>
          <p:nvPr/>
        </p:nvSpPr>
        <p:spPr>
          <a:xfrm>
            <a:off x="0" y="4333125"/>
            <a:ext cx="6858000" cy="810300"/>
          </a:xfrm>
          <a:prstGeom prst="rect">
            <a:avLst/>
          </a:prstGeom>
          <a:solidFill>
            <a:srgbClr val="94BF6E"/>
          </a:solidFill>
          <a:ln>
            <a:noFill/>
          </a:ln>
        </p:spPr>
        <p:txBody>
          <a:bodyPr spcFirstLastPara="1" wrap="square" lIns="68569" tIns="68569" rIns="68569" bIns="68569" anchor="ctr" anchorCtr="0">
            <a:noAutofit/>
          </a:bodyPr>
          <a:lstStyle/>
          <a:p>
            <a:pPr marL="0" lvl="0" indent="0">
              <a:spcBef>
                <a:spcPts val="0"/>
              </a:spcBef>
              <a:spcAft>
                <a:spcPts val="0"/>
              </a:spcAft>
              <a:buNone/>
            </a:pPr>
            <a:endParaRPr sz="1050"/>
          </a:p>
        </p:txBody>
      </p:sp>
      <p:sp>
        <p:nvSpPr>
          <p:cNvPr id="30" name="Shape 30"/>
          <p:cNvSpPr txBox="1">
            <a:spLocks noGrp="1"/>
          </p:cNvSpPr>
          <p:nvPr>
            <p:ph type="body" idx="1"/>
          </p:nvPr>
        </p:nvSpPr>
        <p:spPr>
          <a:xfrm>
            <a:off x="1167131" y="2300275"/>
            <a:ext cx="4523850" cy="605100"/>
          </a:xfrm>
          <a:prstGeom prst="rect">
            <a:avLst/>
          </a:prstGeom>
        </p:spPr>
        <p:txBody>
          <a:bodyPr spcFirstLastPara="1" wrap="square" lIns="91425" tIns="91425" rIns="91425" bIns="91425" anchor="ctr" anchorCtr="0"/>
          <a:lstStyle>
            <a:lvl1pPr marL="342900" lvl="0" indent="-266700" algn="ctr" rtl="0">
              <a:spcBef>
                <a:spcPts val="450"/>
              </a:spcBef>
              <a:spcAft>
                <a:spcPts val="0"/>
              </a:spcAft>
              <a:buClr>
                <a:srgbClr val="FFFFFF"/>
              </a:buClr>
              <a:buSzPts val="2000"/>
              <a:buChar char="▪"/>
              <a:defRPr sz="1500">
                <a:solidFill>
                  <a:srgbClr val="FFFFFF"/>
                </a:solidFill>
              </a:defRPr>
            </a:lvl1pPr>
            <a:lvl2pPr marL="685800" lvl="1" indent="-266700" algn="ctr" rtl="0">
              <a:spcBef>
                <a:spcPts val="0"/>
              </a:spcBef>
              <a:spcAft>
                <a:spcPts val="0"/>
              </a:spcAft>
              <a:buClr>
                <a:srgbClr val="FFFFFF"/>
              </a:buClr>
              <a:buSzPts val="2000"/>
              <a:buChar char="▫"/>
              <a:defRPr sz="1500">
                <a:solidFill>
                  <a:srgbClr val="FFFFFF"/>
                </a:solidFill>
              </a:defRPr>
            </a:lvl2pPr>
            <a:lvl3pPr marL="1028700" lvl="2" indent="-266700" algn="ctr" rtl="0">
              <a:spcBef>
                <a:spcPts val="0"/>
              </a:spcBef>
              <a:spcAft>
                <a:spcPts val="0"/>
              </a:spcAft>
              <a:buClr>
                <a:srgbClr val="FFFFFF"/>
              </a:buClr>
              <a:buSzPts val="2000"/>
              <a:buChar char="■"/>
              <a:defRPr sz="1500">
                <a:solidFill>
                  <a:srgbClr val="FFFFFF"/>
                </a:solidFill>
              </a:defRPr>
            </a:lvl3pPr>
            <a:lvl4pPr marL="1371600" lvl="3" indent="-266700" algn="ctr" rtl="0">
              <a:spcBef>
                <a:spcPts val="0"/>
              </a:spcBef>
              <a:spcAft>
                <a:spcPts val="0"/>
              </a:spcAft>
              <a:buClr>
                <a:srgbClr val="FFFFFF"/>
              </a:buClr>
              <a:buSzPts val="2000"/>
              <a:buChar char="●"/>
              <a:defRPr sz="1500">
                <a:solidFill>
                  <a:srgbClr val="FFFFFF"/>
                </a:solidFill>
              </a:defRPr>
            </a:lvl4pPr>
            <a:lvl5pPr marL="1714500" lvl="4" indent="-266700" algn="ctr" rtl="0">
              <a:spcBef>
                <a:spcPts val="0"/>
              </a:spcBef>
              <a:spcAft>
                <a:spcPts val="0"/>
              </a:spcAft>
              <a:buClr>
                <a:srgbClr val="FFFFFF"/>
              </a:buClr>
              <a:buSzPts val="2000"/>
              <a:buChar char="○"/>
              <a:defRPr sz="1500">
                <a:solidFill>
                  <a:srgbClr val="FFFFFF"/>
                </a:solidFill>
              </a:defRPr>
            </a:lvl5pPr>
            <a:lvl6pPr marL="2057400" lvl="5" indent="-266700" algn="ctr" rtl="0">
              <a:spcBef>
                <a:spcPts val="0"/>
              </a:spcBef>
              <a:spcAft>
                <a:spcPts val="0"/>
              </a:spcAft>
              <a:buClr>
                <a:srgbClr val="FFFFFF"/>
              </a:buClr>
              <a:buSzPts val="2000"/>
              <a:buChar char="■"/>
              <a:defRPr sz="1500">
                <a:solidFill>
                  <a:srgbClr val="FFFFFF"/>
                </a:solidFill>
              </a:defRPr>
            </a:lvl6pPr>
            <a:lvl7pPr marL="2400300" lvl="6" indent="-266700" algn="ctr" rtl="0">
              <a:spcBef>
                <a:spcPts val="0"/>
              </a:spcBef>
              <a:spcAft>
                <a:spcPts val="0"/>
              </a:spcAft>
              <a:buClr>
                <a:srgbClr val="FFFFFF"/>
              </a:buClr>
              <a:buSzPts val="2000"/>
              <a:buChar char="●"/>
              <a:defRPr sz="1500">
                <a:solidFill>
                  <a:srgbClr val="FFFFFF"/>
                </a:solidFill>
              </a:defRPr>
            </a:lvl7pPr>
            <a:lvl8pPr marL="2743200" lvl="7" indent="-266700" algn="ctr" rtl="0">
              <a:spcBef>
                <a:spcPts val="0"/>
              </a:spcBef>
              <a:spcAft>
                <a:spcPts val="0"/>
              </a:spcAft>
              <a:buClr>
                <a:srgbClr val="FFFFFF"/>
              </a:buClr>
              <a:buSzPts val="2000"/>
              <a:buChar char="○"/>
              <a:defRPr sz="1500">
                <a:solidFill>
                  <a:srgbClr val="FFFFFF"/>
                </a:solidFill>
              </a:defRPr>
            </a:lvl8pPr>
            <a:lvl9pPr marL="3086100" lvl="8" indent="-266700" algn="ctr">
              <a:spcBef>
                <a:spcPts val="0"/>
              </a:spcBef>
              <a:spcAft>
                <a:spcPts val="0"/>
              </a:spcAft>
              <a:buClr>
                <a:srgbClr val="FFFFFF"/>
              </a:buClr>
              <a:buSzPts val="2000"/>
              <a:buChar char="■"/>
              <a:defRPr sz="1500">
                <a:solidFill>
                  <a:srgbClr val="FFFFFF"/>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1"/>
        <p:cNvGrpSpPr/>
        <p:nvPr/>
      </p:nvGrpSpPr>
      <p:grpSpPr>
        <a:xfrm>
          <a:off x="0" y="0"/>
          <a:ext cx="0" cy="0"/>
          <a:chOff x="0" y="0"/>
          <a:chExt cx="0" cy="0"/>
        </a:xfrm>
      </p:grpSpPr>
      <p:sp>
        <p:nvSpPr>
          <p:cNvPr id="32" name="Shape 32"/>
          <p:cNvSpPr/>
          <p:nvPr/>
        </p:nvSpPr>
        <p:spPr>
          <a:xfrm>
            <a:off x="0" y="0"/>
            <a:ext cx="185400" cy="530700"/>
          </a:xfrm>
          <a:prstGeom prst="rect">
            <a:avLst/>
          </a:prstGeom>
          <a:solidFill>
            <a:srgbClr val="18637B"/>
          </a:solidFill>
          <a:ln>
            <a:noFill/>
          </a:ln>
        </p:spPr>
        <p:txBody>
          <a:bodyPr spcFirstLastPara="1" wrap="square" lIns="68569" tIns="68569" rIns="68569" bIns="68569" anchor="ctr" anchorCtr="0">
            <a:noAutofit/>
          </a:bodyPr>
          <a:lstStyle/>
          <a:p>
            <a:pPr marL="0" lvl="0" indent="0" rtl="0">
              <a:spcBef>
                <a:spcPts val="0"/>
              </a:spcBef>
              <a:spcAft>
                <a:spcPts val="0"/>
              </a:spcAft>
              <a:buNone/>
            </a:pPr>
            <a:endParaRPr sz="1050">
              <a:solidFill>
                <a:srgbClr val="114454"/>
              </a:solidFill>
            </a:endParaRPr>
          </a:p>
        </p:txBody>
      </p:sp>
      <p:sp>
        <p:nvSpPr>
          <p:cNvPr id="33" name="Shape 33"/>
          <p:cNvSpPr/>
          <p:nvPr/>
        </p:nvSpPr>
        <p:spPr>
          <a:xfrm>
            <a:off x="0" y="500625"/>
            <a:ext cx="3429000" cy="1058700"/>
          </a:xfrm>
          <a:prstGeom prst="rect">
            <a:avLst/>
          </a:prstGeom>
          <a:solidFill>
            <a:srgbClr val="124057"/>
          </a:solidFill>
          <a:ln>
            <a:noFill/>
          </a:ln>
        </p:spPr>
        <p:txBody>
          <a:bodyPr spcFirstLastPara="1" wrap="square" lIns="68569" tIns="68569" rIns="68569" bIns="68569" anchor="ctr" anchorCtr="0">
            <a:noAutofit/>
          </a:bodyPr>
          <a:lstStyle/>
          <a:p>
            <a:pPr marL="0" lvl="0" indent="0">
              <a:spcBef>
                <a:spcPts val="0"/>
              </a:spcBef>
              <a:spcAft>
                <a:spcPts val="0"/>
              </a:spcAft>
              <a:buNone/>
            </a:pPr>
            <a:endParaRPr sz="1050"/>
          </a:p>
        </p:txBody>
      </p:sp>
      <p:sp>
        <p:nvSpPr>
          <p:cNvPr id="34" name="Shape 34"/>
          <p:cNvSpPr/>
          <p:nvPr/>
        </p:nvSpPr>
        <p:spPr>
          <a:xfrm>
            <a:off x="0" y="1553406"/>
            <a:ext cx="185400" cy="1532700"/>
          </a:xfrm>
          <a:prstGeom prst="rect">
            <a:avLst/>
          </a:prstGeom>
          <a:solidFill>
            <a:srgbClr val="165751"/>
          </a:solidFill>
          <a:ln>
            <a:noFill/>
          </a:ln>
        </p:spPr>
        <p:txBody>
          <a:bodyPr spcFirstLastPara="1" wrap="square" lIns="68569" tIns="68569" rIns="68569" bIns="68569" anchor="ctr" anchorCtr="0">
            <a:noAutofit/>
          </a:bodyPr>
          <a:lstStyle/>
          <a:p>
            <a:pPr marL="0" lvl="0" indent="0">
              <a:spcBef>
                <a:spcPts val="0"/>
              </a:spcBef>
              <a:spcAft>
                <a:spcPts val="0"/>
              </a:spcAft>
              <a:buNone/>
            </a:pPr>
            <a:endParaRPr sz="1050"/>
          </a:p>
        </p:txBody>
      </p:sp>
      <p:sp>
        <p:nvSpPr>
          <p:cNvPr id="35" name="Shape 35"/>
          <p:cNvSpPr/>
          <p:nvPr/>
        </p:nvSpPr>
        <p:spPr>
          <a:xfrm>
            <a:off x="0" y="3086100"/>
            <a:ext cx="185400" cy="605400"/>
          </a:xfrm>
          <a:prstGeom prst="rect">
            <a:avLst/>
          </a:prstGeom>
          <a:solidFill>
            <a:srgbClr val="3B8D61"/>
          </a:solidFill>
          <a:ln>
            <a:noFill/>
          </a:ln>
        </p:spPr>
        <p:txBody>
          <a:bodyPr spcFirstLastPara="1" wrap="square" lIns="68569" tIns="68569" rIns="68569" bIns="68569" anchor="ctr" anchorCtr="0">
            <a:noAutofit/>
          </a:bodyPr>
          <a:lstStyle/>
          <a:p>
            <a:pPr marL="0" lvl="0" indent="0">
              <a:spcBef>
                <a:spcPts val="0"/>
              </a:spcBef>
              <a:spcAft>
                <a:spcPts val="0"/>
              </a:spcAft>
              <a:buNone/>
            </a:pPr>
            <a:endParaRPr sz="1050"/>
          </a:p>
        </p:txBody>
      </p:sp>
      <p:sp>
        <p:nvSpPr>
          <p:cNvPr id="36" name="Shape 36"/>
          <p:cNvSpPr/>
          <p:nvPr/>
        </p:nvSpPr>
        <p:spPr>
          <a:xfrm>
            <a:off x="0" y="3691500"/>
            <a:ext cx="185400" cy="1452000"/>
          </a:xfrm>
          <a:prstGeom prst="rect">
            <a:avLst/>
          </a:prstGeom>
          <a:solidFill>
            <a:srgbClr val="94BF6E"/>
          </a:solidFill>
          <a:ln>
            <a:noFill/>
          </a:ln>
        </p:spPr>
        <p:txBody>
          <a:bodyPr spcFirstLastPara="1" wrap="square" lIns="68569" tIns="68569" rIns="68569" bIns="68569" anchor="ctr" anchorCtr="0">
            <a:noAutofit/>
          </a:bodyPr>
          <a:lstStyle/>
          <a:p>
            <a:pPr marL="0" lvl="0" indent="0">
              <a:spcBef>
                <a:spcPts val="0"/>
              </a:spcBef>
              <a:spcAft>
                <a:spcPts val="0"/>
              </a:spcAft>
              <a:buNone/>
            </a:pPr>
            <a:endParaRPr sz="1050"/>
          </a:p>
        </p:txBody>
      </p:sp>
      <p:cxnSp>
        <p:nvCxnSpPr>
          <p:cNvPr id="37" name="Shape 37"/>
          <p:cNvCxnSpPr/>
          <p:nvPr/>
        </p:nvCxnSpPr>
        <p:spPr>
          <a:xfrm>
            <a:off x="778088" y="809725"/>
            <a:ext cx="0" cy="470700"/>
          </a:xfrm>
          <a:prstGeom prst="straightConnector1">
            <a:avLst/>
          </a:prstGeom>
          <a:noFill/>
          <a:ln w="9525" cap="flat" cmpd="sng">
            <a:solidFill>
              <a:srgbClr val="18637B"/>
            </a:solidFill>
            <a:prstDash val="solid"/>
            <a:round/>
            <a:headEnd type="none" w="med" len="med"/>
            <a:tailEnd type="none" w="med" len="med"/>
          </a:ln>
        </p:spPr>
      </p:cxnSp>
      <p:sp>
        <p:nvSpPr>
          <p:cNvPr id="38" name="Shape 38"/>
          <p:cNvSpPr txBox="1">
            <a:spLocks noGrp="1"/>
          </p:cNvSpPr>
          <p:nvPr>
            <p:ph type="title"/>
          </p:nvPr>
        </p:nvSpPr>
        <p:spPr>
          <a:xfrm>
            <a:off x="859519" y="530725"/>
            <a:ext cx="2406600" cy="1028700"/>
          </a:xfrm>
          <a:prstGeom prst="rect">
            <a:avLst/>
          </a:prstGeom>
        </p:spPr>
        <p:txBody>
          <a:bodyPr spcFirstLastPara="1" wrap="square" lIns="91425" tIns="91425" rIns="91425" bIns="91425" anchor="ctr"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9" name="Shape 39"/>
          <p:cNvSpPr txBox="1">
            <a:spLocks noGrp="1"/>
          </p:cNvSpPr>
          <p:nvPr>
            <p:ph type="body" idx="1"/>
          </p:nvPr>
        </p:nvSpPr>
        <p:spPr>
          <a:xfrm>
            <a:off x="859519" y="1767275"/>
            <a:ext cx="5655600" cy="3158700"/>
          </a:xfrm>
          <a:prstGeom prst="rect">
            <a:avLst/>
          </a:prstGeom>
        </p:spPr>
        <p:txBody>
          <a:bodyPr spcFirstLastPara="1" wrap="square" lIns="91425" tIns="91425" rIns="91425" bIns="91425" anchor="t" anchorCtr="0"/>
          <a:lstStyle>
            <a:lvl1pPr marL="342900" lvl="0" indent="-304800">
              <a:spcBef>
                <a:spcPts val="450"/>
              </a:spcBef>
              <a:spcAft>
                <a:spcPts val="0"/>
              </a:spcAft>
              <a:buSzPts val="2800"/>
              <a:buChar char="▪"/>
              <a:defRPr sz="2100"/>
            </a:lvl1pPr>
            <a:lvl2pPr marL="685800" lvl="1" indent="-304800">
              <a:spcBef>
                <a:spcPts val="0"/>
              </a:spcBef>
              <a:spcAft>
                <a:spcPts val="0"/>
              </a:spcAft>
              <a:buSzPts val="2800"/>
              <a:buChar char="▫"/>
              <a:defRPr sz="2100"/>
            </a:lvl2pPr>
            <a:lvl3pPr marL="1028700" lvl="2" indent="-304800">
              <a:spcBef>
                <a:spcPts val="0"/>
              </a:spcBef>
              <a:spcAft>
                <a:spcPts val="0"/>
              </a:spcAft>
              <a:buSzPts val="2800"/>
              <a:buChar char="■"/>
              <a:defRPr sz="2100"/>
            </a:lvl3pPr>
            <a:lvl4pPr marL="1371600" lvl="3" indent="-304800">
              <a:spcBef>
                <a:spcPts val="0"/>
              </a:spcBef>
              <a:spcAft>
                <a:spcPts val="0"/>
              </a:spcAft>
              <a:buSzPts val="2800"/>
              <a:buChar char="●"/>
              <a:defRPr sz="2100"/>
            </a:lvl4pPr>
            <a:lvl5pPr marL="1714500" lvl="4" indent="-304800">
              <a:spcBef>
                <a:spcPts val="0"/>
              </a:spcBef>
              <a:spcAft>
                <a:spcPts val="0"/>
              </a:spcAft>
              <a:buSzPts val="2800"/>
              <a:buChar char="○"/>
              <a:defRPr sz="2100"/>
            </a:lvl5pPr>
            <a:lvl6pPr marL="2057400" lvl="5" indent="-304800">
              <a:spcBef>
                <a:spcPts val="0"/>
              </a:spcBef>
              <a:spcAft>
                <a:spcPts val="0"/>
              </a:spcAft>
              <a:buSzPts val="2800"/>
              <a:buChar char="■"/>
              <a:defRPr sz="2100"/>
            </a:lvl6pPr>
            <a:lvl7pPr marL="2400300" lvl="6" indent="-304800">
              <a:spcBef>
                <a:spcPts val="0"/>
              </a:spcBef>
              <a:spcAft>
                <a:spcPts val="0"/>
              </a:spcAft>
              <a:buSzPts val="2800"/>
              <a:buChar char="●"/>
              <a:defRPr sz="2100"/>
            </a:lvl7pPr>
            <a:lvl8pPr marL="2743200" lvl="7" indent="-304800">
              <a:spcBef>
                <a:spcPts val="0"/>
              </a:spcBef>
              <a:spcAft>
                <a:spcPts val="0"/>
              </a:spcAft>
              <a:buSzPts val="2800"/>
              <a:buChar char="○"/>
              <a:defRPr sz="2100"/>
            </a:lvl8pPr>
            <a:lvl9pPr marL="3086100" lvl="8" indent="-304800">
              <a:spcBef>
                <a:spcPts val="0"/>
              </a:spcBef>
              <a:spcAft>
                <a:spcPts val="0"/>
              </a:spcAft>
              <a:buSzPts val="2800"/>
              <a:buChar char="■"/>
              <a:defRPr sz="2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0"/>
        <p:cNvGrpSpPr/>
        <p:nvPr/>
      </p:nvGrpSpPr>
      <p:grpSpPr>
        <a:xfrm>
          <a:off x="0" y="0"/>
          <a:ext cx="0" cy="0"/>
          <a:chOff x="0" y="0"/>
          <a:chExt cx="0" cy="0"/>
        </a:xfrm>
      </p:grpSpPr>
      <p:sp>
        <p:nvSpPr>
          <p:cNvPr id="41" name="Shape 41"/>
          <p:cNvSpPr/>
          <p:nvPr/>
        </p:nvSpPr>
        <p:spPr>
          <a:xfrm>
            <a:off x="0" y="0"/>
            <a:ext cx="185400" cy="530700"/>
          </a:xfrm>
          <a:prstGeom prst="rect">
            <a:avLst/>
          </a:prstGeom>
          <a:solidFill>
            <a:srgbClr val="18637B"/>
          </a:solidFill>
          <a:ln>
            <a:noFill/>
          </a:ln>
        </p:spPr>
        <p:txBody>
          <a:bodyPr spcFirstLastPara="1" wrap="square" lIns="68569" tIns="68569" rIns="68569" bIns="68569" anchor="ctr" anchorCtr="0">
            <a:noAutofit/>
          </a:bodyPr>
          <a:lstStyle/>
          <a:p>
            <a:pPr marL="0" lvl="0" indent="0" rtl="0">
              <a:spcBef>
                <a:spcPts val="0"/>
              </a:spcBef>
              <a:spcAft>
                <a:spcPts val="0"/>
              </a:spcAft>
              <a:buNone/>
            </a:pPr>
            <a:endParaRPr sz="1050">
              <a:solidFill>
                <a:srgbClr val="114454"/>
              </a:solidFill>
            </a:endParaRPr>
          </a:p>
        </p:txBody>
      </p:sp>
      <p:sp>
        <p:nvSpPr>
          <p:cNvPr id="42" name="Shape 42"/>
          <p:cNvSpPr/>
          <p:nvPr/>
        </p:nvSpPr>
        <p:spPr>
          <a:xfrm>
            <a:off x="0" y="500625"/>
            <a:ext cx="3429000" cy="1058700"/>
          </a:xfrm>
          <a:prstGeom prst="rect">
            <a:avLst/>
          </a:prstGeom>
          <a:solidFill>
            <a:srgbClr val="124057"/>
          </a:solidFill>
          <a:ln>
            <a:noFill/>
          </a:ln>
        </p:spPr>
        <p:txBody>
          <a:bodyPr spcFirstLastPara="1" wrap="square" lIns="68569" tIns="68569" rIns="68569" bIns="68569" anchor="ctr" anchorCtr="0">
            <a:noAutofit/>
          </a:bodyPr>
          <a:lstStyle/>
          <a:p>
            <a:pPr marL="0" lvl="0" indent="0">
              <a:spcBef>
                <a:spcPts val="0"/>
              </a:spcBef>
              <a:spcAft>
                <a:spcPts val="0"/>
              </a:spcAft>
              <a:buNone/>
            </a:pPr>
            <a:endParaRPr sz="1050"/>
          </a:p>
        </p:txBody>
      </p:sp>
      <p:sp>
        <p:nvSpPr>
          <p:cNvPr id="43" name="Shape 43"/>
          <p:cNvSpPr/>
          <p:nvPr/>
        </p:nvSpPr>
        <p:spPr>
          <a:xfrm>
            <a:off x="0" y="1553406"/>
            <a:ext cx="185400" cy="1532700"/>
          </a:xfrm>
          <a:prstGeom prst="rect">
            <a:avLst/>
          </a:prstGeom>
          <a:solidFill>
            <a:srgbClr val="165751"/>
          </a:solidFill>
          <a:ln>
            <a:noFill/>
          </a:ln>
        </p:spPr>
        <p:txBody>
          <a:bodyPr spcFirstLastPara="1" wrap="square" lIns="68569" tIns="68569" rIns="68569" bIns="68569" anchor="ctr" anchorCtr="0">
            <a:noAutofit/>
          </a:bodyPr>
          <a:lstStyle/>
          <a:p>
            <a:pPr marL="0" lvl="0" indent="0">
              <a:spcBef>
                <a:spcPts val="0"/>
              </a:spcBef>
              <a:spcAft>
                <a:spcPts val="0"/>
              </a:spcAft>
              <a:buNone/>
            </a:pPr>
            <a:endParaRPr sz="1050"/>
          </a:p>
        </p:txBody>
      </p:sp>
      <p:sp>
        <p:nvSpPr>
          <p:cNvPr id="44" name="Shape 44"/>
          <p:cNvSpPr/>
          <p:nvPr/>
        </p:nvSpPr>
        <p:spPr>
          <a:xfrm>
            <a:off x="0" y="3086100"/>
            <a:ext cx="185400" cy="605400"/>
          </a:xfrm>
          <a:prstGeom prst="rect">
            <a:avLst/>
          </a:prstGeom>
          <a:solidFill>
            <a:srgbClr val="3B8D61"/>
          </a:solidFill>
          <a:ln>
            <a:noFill/>
          </a:ln>
        </p:spPr>
        <p:txBody>
          <a:bodyPr spcFirstLastPara="1" wrap="square" lIns="68569" tIns="68569" rIns="68569" bIns="68569" anchor="ctr" anchorCtr="0">
            <a:noAutofit/>
          </a:bodyPr>
          <a:lstStyle/>
          <a:p>
            <a:pPr marL="0" lvl="0" indent="0">
              <a:spcBef>
                <a:spcPts val="0"/>
              </a:spcBef>
              <a:spcAft>
                <a:spcPts val="0"/>
              </a:spcAft>
              <a:buNone/>
            </a:pPr>
            <a:endParaRPr sz="1050"/>
          </a:p>
        </p:txBody>
      </p:sp>
      <p:sp>
        <p:nvSpPr>
          <p:cNvPr id="45" name="Shape 45"/>
          <p:cNvSpPr/>
          <p:nvPr/>
        </p:nvSpPr>
        <p:spPr>
          <a:xfrm>
            <a:off x="0" y="3691500"/>
            <a:ext cx="185400" cy="1452000"/>
          </a:xfrm>
          <a:prstGeom prst="rect">
            <a:avLst/>
          </a:prstGeom>
          <a:solidFill>
            <a:srgbClr val="94BF6E"/>
          </a:solidFill>
          <a:ln>
            <a:noFill/>
          </a:ln>
        </p:spPr>
        <p:txBody>
          <a:bodyPr spcFirstLastPara="1" wrap="square" lIns="68569" tIns="68569" rIns="68569" bIns="68569" anchor="ctr" anchorCtr="0">
            <a:noAutofit/>
          </a:bodyPr>
          <a:lstStyle/>
          <a:p>
            <a:pPr marL="0" lvl="0" indent="0">
              <a:spcBef>
                <a:spcPts val="0"/>
              </a:spcBef>
              <a:spcAft>
                <a:spcPts val="0"/>
              </a:spcAft>
              <a:buNone/>
            </a:pPr>
            <a:endParaRPr sz="1050"/>
          </a:p>
        </p:txBody>
      </p:sp>
      <p:cxnSp>
        <p:nvCxnSpPr>
          <p:cNvPr id="46" name="Shape 46"/>
          <p:cNvCxnSpPr/>
          <p:nvPr/>
        </p:nvCxnSpPr>
        <p:spPr>
          <a:xfrm>
            <a:off x="778088" y="809725"/>
            <a:ext cx="0" cy="470700"/>
          </a:xfrm>
          <a:prstGeom prst="straightConnector1">
            <a:avLst/>
          </a:prstGeom>
          <a:noFill/>
          <a:ln w="9525" cap="flat" cmpd="sng">
            <a:solidFill>
              <a:srgbClr val="18637B"/>
            </a:solidFill>
            <a:prstDash val="solid"/>
            <a:round/>
            <a:headEnd type="none" w="med" len="med"/>
            <a:tailEnd type="none" w="med" len="med"/>
          </a:ln>
        </p:spPr>
      </p:cxnSp>
      <p:sp>
        <p:nvSpPr>
          <p:cNvPr id="47" name="Shape 47"/>
          <p:cNvSpPr txBox="1">
            <a:spLocks noGrp="1"/>
          </p:cNvSpPr>
          <p:nvPr>
            <p:ph type="title"/>
          </p:nvPr>
        </p:nvSpPr>
        <p:spPr>
          <a:xfrm>
            <a:off x="859519" y="530725"/>
            <a:ext cx="2406600" cy="1028700"/>
          </a:xfrm>
          <a:prstGeom prst="rect">
            <a:avLst/>
          </a:prstGeom>
        </p:spPr>
        <p:txBody>
          <a:bodyPr spcFirstLastPara="1" wrap="square" lIns="91425" tIns="91425" rIns="91425" bIns="91425" anchor="ctr"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48" name="Shape 48"/>
          <p:cNvSpPr txBox="1">
            <a:spLocks noGrp="1"/>
          </p:cNvSpPr>
          <p:nvPr>
            <p:ph type="body" idx="1"/>
          </p:nvPr>
        </p:nvSpPr>
        <p:spPr>
          <a:xfrm>
            <a:off x="859519" y="1767275"/>
            <a:ext cx="2745225" cy="3158700"/>
          </a:xfrm>
          <a:prstGeom prst="rect">
            <a:avLst/>
          </a:prstGeom>
        </p:spPr>
        <p:txBody>
          <a:bodyPr spcFirstLastPara="1" wrap="square" lIns="91425" tIns="91425" rIns="91425" bIns="91425" anchor="t" anchorCtr="0"/>
          <a:lstStyle>
            <a:lvl1pPr marL="342900" lvl="0" indent="-266700">
              <a:spcBef>
                <a:spcPts val="450"/>
              </a:spcBef>
              <a:spcAft>
                <a:spcPts val="0"/>
              </a:spcAft>
              <a:buSzPts val="2000"/>
              <a:buChar char="▪"/>
              <a:defRPr sz="1500"/>
            </a:lvl1pPr>
            <a:lvl2pPr marL="685800" lvl="1" indent="-266700">
              <a:spcBef>
                <a:spcPts val="0"/>
              </a:spcBef>
              <a:spcAft>
                <a:spcPts val="0"/>
              </a:spcAft>
              <a:buSzPts val="2000"/>
              <a:buChar char="▫"/>
              <a:defRPr sz="1500"/>
            </a:lvl2pPr>
            <a:lvl3pPr marL="1028700" lvl="2" indent="-266700">
              <a:spcBef>
                <a:spcPts val="0"/>
              </a:spcBef>
              <a:spcAft>
                <a:spcPts val="0"/>
              </a:spcAft>
              <a:buSzPts val="2000"/>
              <a:buChar char="■"/>
              <a:defRPr sz="1500"/>
            </a:lvl3pPr>
            <a:lvl4pPr marL="1371600" lvl="3" indent="-266700">
              <a:spcBef>
                <a:spcPts val="0"/>
              </a:spcBef>
              <a:spcAft>
                <a:spcPts val="0"/>
              </a:spcAft>
              <a:buSzPts val="2000"/>
              <a:buChar char="●"/>
              <a:defRPr sz="1500"/>
            </a:lvl4pPr>
            <a:lvl5pPr marL="1714500" lvl="4" indent="-266700">
              <a:spcBef>
                <a:spcPts val="0"/>
              </a:spcBef>
              <a:spcAft>
                <a:spcPts val="0"/>
              </a:spcAft>
              <a:buSzPts val="2000"/>
              <a:buChar char="○"/>
              <a:defRPr sz="1500"/>
            </a:lvl5pPr>
            <a:lvl6pPr marL="2057400" lvl="5" indent="-266700">
              <a:spcBef>
                <a:spcPts val="0"/>
              </a:spcBef>
              <a:spcAft>
                <a:spcPts val="0"/>
              </a:spcAft>
              <a:buSzPts val="2000"/>
              <a:buChar char="■"/>
              <a:defRPr sz="1500"/>
            </a:lvl6pPr>
            <a:lvl7pPr marL="2400300" lvl="6" indent="-266700">
              <a:spcBef>
                <a:spcPts val="0"/>
              </a:spcBef>
              <a:spcAft>
                <a:spcPts val="0"/>
              </a:spcAft>
              <a:buSzPts val="2000"/>
              <a:buChar char="●"/>
              <a:defRPr sz="1500"/>
            </a:lvl7pPr>
            <a:lvl8pPr marL="2743200" lvl="7" indent="-266700">
              <a:spcBef>
                <a:spcPts val="0"/>
              </a:spcBef>
              <a:spcAft>
                <a:spcPts val="0"/>
              </a:spcAft>
              <a:buSzPts val="2000"/>
              <a:buChar char="○"/>
              <a:defRPr sz="1500"/>
            </a:lvl8pPr>
            <a:lvl9pPr marL="3086100" lvl="8" indent="-266700">
              <a:spcBef>
                <a:spcPts val="0"/>
              </a:spcBef>
              <a:spcAft>
                <a:spcPts val="0"/>
              </a:spcAft>
              <a:buSzPts val="2000"/>
              <a:buChar char="■"/>
              <a:defRPr sz="1500"/>
            </a:lvl9pPr>
          </a:lstStyle>
          <a:p>
            <a:endParaRPr/>
          </a:p>
        </p:txBody>
      </p:sp>
      <p:sp>
        <p:nvSpPr>
          <p:cNvPr id="49" name="Shape 49"/>
          <p:cNvSpPr txBox="1">
            <a:spLocks noGrp="1"/>
          </p:cNvSpPr>
          <p:nvPr>
            <p:ph type="body" idx="2"/>
          </p:nvPr>
        </p:nvSpPr>
        <p:spPr>
          <a:xfrm>
            <a:off x="3769967" y="1767275"/>
            <a:ext cx="2745225" cy="3158700"/>
          </a:xfrm>
          <a:prstGeom prst="rect">
            <a:avLst/>
          </a:prstGeom>
        </p:spPr>
        <p:txBody>
          <a:bodyPr spcFirstLastPara="1" wrap="square" lIns="91425" tIns="91425" rIns="91425" bIns="91425" anchor="t" anchorCtr="0"/>
          <a:lstStyle>
            <a:lvl1pPr marL="342900" lvl="0" indent="-266700">
              <a:spcBef>
                <a:spcPts val="450"/>
              </a:spcBef>
              <a:spcAft>
                <a:spcPts val="0"/>
              </a:spcAft>
              <a:buSzPts val="2000"/>
              <a:buChar char="▪"/>
              <a:defRPr sz="1500"/>
            </a:lvl1pPr>
            <a:lvl2pPr marL="685800" lvl="1" indent="-266700">
              <a:spcBef>
                <a:spcPts val="0"/>
              </a:spcBef>
              <a:spcAft>
                <a:spcPts val="0"/>
              </a:spcAft>
              <a:buSzPts val="2000"/>
              <a:buChar char="▫"/>
              <a:defRPr sz="1500"/>
            </a:lvl2pPr>
            <a:lvl3pPr marL="1028700" lvl="2" indent="-266700">
              <a:spcBef>
                <a:spcPts val="0"/>
              </a:spcBef>
              <a:spcAft>
                <a:spcPts val="0"/>
              </a:spcAft>
              <a:buSzPts val="2000"/>
              <a:buChar char="■"/>
              <a:defRPr sz="1500"/>
            </a:lvl3pPr>
            <a:lvl4pPr marL="1371600" lvl="3" indent="-266700">
              <a:spcBef>
                <a:spcPts val="0"/>
              </a:spcBef>
              <a:spcAft>
                <a:spcPts val="0"/>
              </a:spcAft>
              <a:buSzPts val="2000"/>
              <a:buChar char="●"/>
              <a:defRPr sz="1500"/>
            </a:lvl4pPr>
            <a:lvl5pPr marL="1714500" lvl="4" indent="-266700">
              <a:spcBef>
                <a:spcPts val="0"/>
              </a:spcBef>
              <a:spcAft>
                <a:spcPts val="0"/>
              </a:spcAft>
              <a:buSzPts val="2000"/>
              <a:buChar char="○"/>
              <a:defRPr sz="1500"/>
            </a:lvl5pPr>
            <a:lvl6pPr marL="2057400" lvl="5" indent="-266700">
              <a:spcBef>
                <a:spcPts val="0"/>
              </a:spcBef>
              <a:spcAft>
                <a:spcPts val="0"/>
              </a:spcAft>
              <a:buSzPts val="2000"/>
              <a:buChar char="■"/>
              <a:defRPr sz="1500"/>
            </a:lvl6pPr>
            <a:lvl7pPr marL="2400300" lvl="6" indent="-266700">
              <a:spcBef>
                <a:spcPts val="0"/>
              </a:spcBef>
              <a:spcAft>
                <a:spcPts val="0"/>
              </a:spcAft>
              <a:buSzPts val="2000"/>
              <a:buChar char="●"/>
              <a:defRPr sz="1500"/>
            </a:lvl7pPr>
            <a:lvl8pPr marL="2743200" lvl="7" indent="-266700">
              <a:spcBef>
                <a:spcPts val="0"/>
              </a:spcBef>
              <a:spcAft>
                <a:spcPts val="0"/>
              </a:spcAft>
              <a:buSzPts val="2000"/>
              <a:buChar char="○"/>
              <a:defRPr sz="1500"/>
            </a:lvl8pPr>
            <a:lvl9pPr marL="3086100" lvl="8" indent="-266700">
              <a:spcBef>
                <a:spcPts val="0"/>
              </a:spcBef>
              <a:spcAft>
                <a:spcPts val="0"/>
              </a:spcAft>
              <a:buSzPts val="2000"/>
              <a:buChar char="■"/>
              <a:defRPr sz="15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6"/>
        <p:cNvGrpSpPr/>
        <p:nvPr/>
      </p:nvGrpSpPr>
      <p:grpSpPr>
        <a:xfrm>
          <a:off x="0" y="0"/>
          <a:ext cx="0" cy="0"/>
          <a:chOff x="0" y="0"/>
          <a:chExt cx="0" cy="0"/>
        </a:xfrm>
      </p:grpSpPr>
      <p:sp>
        <p:nvSpPr>
          <p:cNvPr id="77" name="Shape 77"/>
          <p:cNvSpPr/>
          <p:nvPr/>
        </p:nvSpPr>
        <p:spPr>
          <a:xfrm>
            <a:off x="0" y="0"/>
            <a:ext cx="185400" cy="530700"/>
          </a:xfrm>
          <a:prstGeom prst="rect">
            <a:avLst/>
          </a:prstGeom>
          <a:solidFill>
            <a:srgbClr val="18637B"/>
          </a:solidFill>
          <a:ln>
            <a:noFill/>
          </a:ln>
        </p:spPr>
        <p:txBody>
          <a:bodyPr spcFirstLastPara="1" wrap="square" lIns="68569" tIns="68569" rIns="68569" bIns="68569" anchor="ctr" anchorCtr="0">
            <a:noAutofit/>
          </a:bodyPr>
          <a:lstStyle/>
          <a:p>
            <a:pPr marL="0" lvl="0" indent="0" rtl="0">
              <a:spcBef>
                <a:spcPts val="0"/>
              </a:spcBef>
              <a:spcAft>
                <a:spcPts val="0"/>
              </a:spcAft>
              <a:buNone/>
            </a:pPr>
            <a:endParaRPr sz="1050">
              <a:solidFill>
                <a:srgbClr val="114454"/>
              </a:solidFill>
            </a:endParaRPr>
          </a:p>
        </p:txBody>
      </p:sp>
      <p:sp>
        <p:nvSpPr>
          <p:cNvPr id="78" name="Shape 78"/>
          <p:cNvSpPr/>
          <p:nvPr/>
        </p:nvSpPr>
        <p:spPr>
          <a:xfrm>
            <a:off x="0" y="500625"/>
            <a:ext cx="185400" cy="1058700"/>
          </a:xfrm>
          <a:prstGeom prst="rect">
            <a:avLst/>
          </a:prstGeom>
          <a:solidFill>
            <a:srgbClr val="124057"/>
          </a:solidFill>
          <a:ln>
            <a:noFill/>
          </a:ln>
        </p:spPr>
        <p:txBody>
          <a:bodyPr spcFirstLastPara="1" wrap="square" lIns="68569" tIns="68569" rIns="68569" bIns="68569" anchor="ctr" anchorCtr="0">
            <a:noAutofit/>
          </a:bodyPr>
          <a:lstStyle/>
          <a:p>
            <a:pPr marL="0" lvl="0" indent="0">
              <a:spcBef>
                <a:spcPts val="0"/>
              </a:spcBef>
              <a:spcAft>
                <a:spcPts val="0"/>
              </a:spcAft>
              <a:buNone/>
            </a:pPr>
            <a:endParaRPr sz="1050"/>
          </a:p>
        </p:txBody>
      </p:sp>
      <p:sp>
        <p:nvSpPr>
          <p:cNvPr id="79" name="Shape 79"/>
          <p:cNvSpPr/>
          <p:nvPr/>
        </p:nvSpPr>
        <p:spPr>
          <a:xfrm>
            <a:off x="0" y="1553406"/>
            <a:ext cx="185400" cy="1532700"/>
          </a:xfrm>
          <a:prstGeom prst="rect">
            <a:avLst/>
          </a:prstGeom>
          <a:solidFill>
            <a:srgbClr val="165751"/>
          </a:solidFill>
          <a:ln>
            <a:noFill/>
          </a:ln>
        </p:spPr>
        <p:txBody>
          <a:bodyPr spcFirstLastPara="1" wrap="square" lIns="68569" tIns="68569" rIns="68569" bIns="68569" anchor="ctr" anchorCtr="0">
            <a:noAutofit/>
          </a:bodyPr>
          <a:lstStyle/>
          <a:p>
            <a:pPr marL="0" lvl="0" indent="0">
              <a:spcBef>
                <a:spcPts val="0"/>
              </a:spcBef>
              <a:spcAft>
                <a:spcPts val="0"/>
              </a:spcAft>
              <a:buNone/>
            </a:pPr>
            <a:endParaRPr sz="1050"/>
          </a:p>
        </p:txBody>
      </p:sp>
      <p:sp>
        <p:nvSpPr>
          <p:cNvPr id="80" name="Shape 80"/>
          <p:cNvSpPr/>
          <p:nvPr/>
        </p:nvSpPr>
        <p:spPr>
          <a:xfrm>
            <a:off x="0" y="3086100"/>
            <a:ext cx="185400" cy="605400"/>
          </a:xfrm>
          <a:prstGeom prst="rect">
            <a:avLst/>
          </a:prstGeom>
          <a:solidFill>
            <a:srgbClr val="3B8D61"/>
          </a:solidFill>
          <a:ln>
            <a:noFill/>
          </a:ln>
        </p:spPr>
        <p:txBody>
          <a:bodyPr spcFirstLastPara="1" wrap="square" lIns="68569" tIns="68569" rIns="68569" bIns="68569" anchor="ctr" anchorCtr="0">
            <a:noAutofit/>
          </a:bodyPr>
          <a:lstStyle/>
          <a:p>
            <a:pPr marL="0" lvl="0" indent="0">
              <a:spcBef>
                <a:spcPts val="0"/>
              </a:spcBef>
              <a:spcAft>
                <a:spcPts val="0"/>
              </a:spcAft>
              <a:buNone/>
            </a:pPr>
            <a:endParaRPr sz="1050"/>
          </a:p>
        </p:txBody>
      </p:sp>
      <p:sp>
        <p:nvSpPr>
          <p:cNvPr id="81" name="Shape 81"/>
          <p:cNvSpPr/>
          <p:nvPr/>
        </p:nvSpPr>
        <p:spPr>
          <a:xfrm>
            <a:off x="0" y="3691500"/>
            <a:ext cx="185400" cy="1452000"/>
          </a:xfrm>
          <a:prstGeom prst="rect">
            <a:avLst/>
          </a:prstGeom>
          <a:solidFill>
            <a:srgbClr val="94BF6E"/>
          </a:solidFill>
          <a:ln>
            <a:noFill/>
          </a:ln>
        </p:spPr>
        <p:txBody>
          <a:bodyPr spcFirstLastPara="1" wrap="square" lIns="68569" tIns="68569" rIns="68569" bIns="68569" anchor="ctr" anchorCtr="0">
            <a:noAutofit/>
          </a:bodyPr>
          <a:lstStyle/>
          <a:p>
            <a:pPr marL="0" lvl="0" indent="0">
              <a:spcBef>
                <a:spcPts val="0"/>
              </a:spcBef>
              <a:spcAft>
                <a:spcPts val="0"/>
              </a:spcAft>
              <a:buNone/>
            </a:pPr>
            <a:endParaRPr sz="105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tyle A">
  <p:cSld name="BLANK_1_1">
    <p:spTree>
      <p:nvGrpSpPr>
        <p:cNvPr id="1" name="Shape 82"/>
        <p:cNvGrpSpPr/>
        <p:nvPr/>
      </p:nvGrpSpPr>
      <p:grpSpPr>
        <a:xfrm>
          <a:off x="0" y="0"/>
          <a:ext cx="0" cy="0"/>
          <a:chOff x="0" y="0"/>
          <a:chExt cx="0" cy="0"/>
        </a:xfrm>
      </p:grpSpPr>
      <p:sp>
        <p:nvSpPr>
          <p:cNvPr id="83" name="Shape 83"/>
          <p:cNvSpPr/>
          <p:nvPr/>
        </p:nvSpPr>
        <p:spPr>
          <a:xfrm>
            <a:off x="0" y="1148250"/>
            <a:ext cx="6858000" cy="2847000"/>
          </a:xfrm>
          <a:prstGeom prst="rect">
            <a:avLst/>
          </a:prstGeom>
          <a:solidFill>
            <a:srgbClr val="165751"/>
          </a:solidFill>
          <a:ln>
            <a:noFill/>
          </a:ln>
        </p:spPr>
        <p:txBody>
          <a:bodyPr spcFirstLastPara="1" wrap="square" lIns="68569" tIns="68569" rIns="68569" bIns="68569" anchor="ctr" anchorCtr="0">
            <a:noAutofit/>
          </a:bodyPr>
          <a:lstStyle/>
          <a:p>
            <a:pPr marL="0" lvl="0" indent="0">
              <a:spcBef>
                <a:spcPts val="0"/>
              </a:spcBef>
              <a:spcAft>
                <a:spcPts val="0"/>
              </a:spcAft>
              <a:buNone/>
            </a:pPr>
            <a:endParaRPr sz="1050"/>
          </a:p>
        </p:txBody>
      </p:sp>
      <p:sp>
        <p:nvSpPr>
          <p:cNvPr id="84" name="Shape 84"/>
          <p:cNvSpPr/>
          <p:nvPr/>
        </p:nvSpPr>
        <p:spPr>
          <a:xfrm>
            <a:off x="0" y="0"/>
            <a:ext cx="6858000" cy="530700"/>
          </a:xfrm>
          <a:prstGeom prst="rect">
            <a:avLst/>
          </a:prstGeom>
          <a:solidFill>
            <a:srgbClr val="18637B"/>
          </a:solidFill>
          <a:ln>
            <a:noFill/>
          </a:ln>
        </p:spPr>
        <p:txBody>
          <a:bodyPr spcFirstLastPara="1" wrap="square" lIns="68569" tIns="68569" rIns="68569" bIns="68569" anchor="ctr" anchorCtr="0">
            <a:noAutofit/>
          </a:bodyPr>
          <a:lstStyle/>
          <a:p>
            <a:pPr marL="0" lvl="0" indent="0" rtl="0">
              <a:spcBef>
                <a:spcPts val="0"/>
              </a:spcBef>
              <a:spcAft>
                <a:spcPts val="0"/>
              </a:spcAft>
              <a:buNone/>
            </a:pPr>
            <a:endParaRPr sz="1050">
              <a:solidFill>
                <a:srgbClr val="114454"/>
              </a:solidFill>
            </a:endParaRPr>
          </a:p>
        </p:txBody>
      </p:sp>
      <p:sp>
        <p:nvSpPr>
          <p:cNvPr id="85" name="Shape 85"/>
          <p:cNvSpPr/>
          <p:nvPr/>
        </p:nvSpPr>
        <p:spPr>
          <a:xfrm>
            <a:off x="0" y="500625"/>
            <a:ext cx="6858000" cy="732000"/>
          </a:xfrm>
          <a:prstGeom prst="rect">
            <a:avLst/>
          </a:prstGeom>
          <a:solidFill>
            <a:srgbClr val="124057"/>
          </a:solidFill>
          <a:ln>
            <a:noFill/>
          </a:ln>
        </p:spPr>
        <p:txBody>
          <a:bodyPr spcFirstLastPara="1" wrap="square" lIns="68569" tIns="68569" rIns="68569" bIns="68569" anchor="ctr" anchorCtr="0">
            <a:noAutofit/>
          </a:bodyPr>
          <a:lstStyle/>
          <a:p>
            <a:pPr marL="0" lvl="0" indent="0">
              <a:spcBef>
                <a:spcPts val="0"/>
              </a:spcBef>
              <a:spcAft>
                <a:spcPts val="0"/>
              </a:spcAft>
              <a:buNone/>
            </a:pPr>
            <a:endParaRPr sz="1050"/>
          </a:p>
        </p:txBody>
      </p:sp>
      <p:sp>
        <p:nvSpPr>
          <p:cNvPr id="86" name="Shape 86"/>
          <p:cNvSpPr/>
          <p:nvPr/>
        </p:nvSpPr>
        <p:spPr>
          <a:xfrm>
            <a:off x="0" y="3962800"/>
            <a:ext cx="6858000" cy="370200"/>
          </a:xfrm>
          <a:prstGeom prst="rect">
            <a:avLst/>
          </a:prstGeom>
          <a:solidFill>
            <a:srgbClr val="3B8D61"/>
          </a:solidFill>
          <a:ln>
            <a:noFill/>
          </a:ln>
        </p:spPr>
        <p:txBody>
          <a:bodyPr spcFirstLastPara="1" wrap="square" lIns="68569" tIns="68569" rIns="68569" bIns="68569" anchor="ctr" anchorCtr="0">
            <a:noAutofit/>
          </a:bodyPr>
          <a:lstStyle/>
          <a:p>
            <a:pPr marL="0" lvl="0" indent="0">
              <a:spcBef>
                <a:spcPts val="0"/>
              </a:spcBef>
              <a:spcAft>
                <a:spcPts val="0"/>
              </a:spcAft>
              <a:buNone/>
            </a:pPr>
            <a:endParaRPr sz="1050"/>
          </a:p>
        </p:txBody>
      </p:sp>
      <p:sp>
        <p:nvSpPr>
          <p:cNvPr id="87" name="Shape 87"/>
          <p:cNvSpPr/>
          <p:nvPr/>
        </p:nvSpPr>
        <p:spPr>
          <a:xfrm>
            <a:off x="0" y="4333125"/>
            <a:ext cx="6858000" cy="810300"/>
          </a:xfrm>
          <a:prstGeom prst="rect">
            <a:avLst/>
          </a:prstGeom>
          <a:solidFill>
            <a:srgbClr val="94BF6E"/>
          </a:solidFill>
          <a:ln>
            <a:noFill/>
          </a:ln>
        </p:spPr>
        <p:txBody>
          <a:bodyPr spcFirstLastPara="1" wrap="square" lIns="68569" tIns="68569" rIns="68569" bIns="68569" anchor="ctr" anchorCtr="0">
            <a:noAutofit/>
          </a:bodyPr>
          <a:lstStyle/>
          <a:p>
            <a:pPr marL="0" lvl="0" indent="0">
              <a:spcBef>
                <a:spcPts val="0"/>
              </a:spcBef>
              <a:spcAft>
                <a:spcPts val="0"/>
              </a:spcAft>
              <a:buNone/>
            </a:pPr>
            <a:endParaRPr sz="105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style B">
  <p:cSld name="BLANK_1_1_1">
    <p:spTree>
      <p:nvGrpSpPr>
        <p:cNvPr id="1" name="Shape 88"/>
        <p:cNvGrpSpPr/>
        <p:nvPr/>
      </p:nvGrpSpPr>
      <p:grpSpPr>
        <a:xfrm>
          <a:off x="0" y="0"/>
          <a:ext cx="0" cy="0"/>
          <a:chOff x="0" y="0"/>
          <a:chExt cx="0" cy="0"/>
        </a:xfrm>
      </p:grpSpPr>
      <p:sp>
        <p:nvSpPr>
          <p:cNvPr id="89" name="Shape 89"/>
          <p:cNvSpPr/>
          <p:nvPr/>
        </p:nvSpPr>
        <p:spPr>
          <a:xfrm>
            <a:off x="0" y="4294550"/>
            <a:ext cx="6858000" cy="241200"/>
          </a:xfrm>
          <a:prstGeom prst="rect">
            <a:avLst/>
          </a:prstGeom>
          <a:solidFill>
            <a:srgbClr val="165751"/>
          </a:solidFill>
          <a:ln>
            <a:noFill/>
          </a:ln>
        </p:spPr>
        <p:txBody>
          <a:bodyPr spcFirstLastPara="1" wrap="square" lIns="68569" tIns="68569" rIns="68569" bIns="68569" anchor="ctr" anchorCtr="0">
            <a:noAutofit/>
          </a:bodyPr>
          <a:lstStyle/>
          <a:p>
            <a:pPr marL="0" lvl="0" indent="0">
              <a:spcBef>
                <a:spcPts val="0"/>
              </a:spcBef>
              <a:spcAft>
                <a:spcPts val="0"/>
              </a:spcAft>
              <a:buNone/>
            </a:pPr>
            <a:endParaRPr sz="1050"/>
          </a:p>
        </p:txBody>
      </p:sp>
      <p:sp>
        <p:nvSpPr>
          <p:cNvPr id="90" name="Shape 90"/>
          <p:cNvSpPr/>
          <p:nvPr/>
        </p:nvSpPr>
        <p:spPr>
          <a:xfrm>
            <a:off x="0" y="0"/>
            <a:ext cx="6858000" cy="530700"/>
          </a:xfrm>
          <a:prstGeom prst="rect">
            <a:avLst/>
          </a:prstGeom>
          <a:solidFill>
            <a:srgbClr val="18637B"/>
          </a:solidFill>
          <a:ln>
            <a:noFill/>
          </a:ln>
        </p:spPr>
        <p:txBody>
          <a:bodyPr spcFirstLastPara="1" wrap="square" lIns="68569" tIns="68569" rIns="68569" bIns="68569" anchor="ctr" anchorCtr="0">
            <a:noAutofit/>
          </a:bodyPr>
          <a:lstStyle/>
          <a:p>
            <a:pPr marL="0" lvl="0" indent="0" rtl="0">
              <a:spcBef>
                <a:spcPts val="0"/>
              </a:spcBef>
              <a:spcAft>
                <a:spcPts val="0"/>
              </a:spcAft>
              <a:buNone/>
            </a:pPr>
            <a:endParaRPr sz="1050">
              <a:solidFill>
                <a:srgbClr val="114454"/>
              </a:solidFill>
            </a:endParaRPr>
          </a:p>
        </p:txBody>
      </p:sp>
      <p:sp>
        <p:nvSpPr>
          <p:cNvPr id="91" name="Shape 91"/>
          <p:cNvSpPr/>
          <p:nvPr/>
        </p:nvSpPr>
        <p:spPr>
          <a:xfrm>
            <a:off x="0" y="500626"/>
            <a:ext cx="6858000" cy="3824100"/>
          </a:xfrm>
          <a:prstGeom prst="rect">
            <a:avLst/>
          </a:prstGeom>
          <a:solidFill>
            <a:srgbClr val="124057"/>
          </a:solidFill>
          <a:ln>
            <a:noFill/>
          </a:ln>
        </p:spPr>
        <p:txBody>
          <a:bodyPr spcFirstLastPara="1" wrap="square" lIns="68569" tIns="68569" rIns="68569" bIns="68569" anchor="ctr" anchorCtr="0">
            <a:noAutofit/>
          </a:bodyPr>
          <a:lstStyle/>
          <a:p>
            <a:pPr marL="0" lvl="0" indent="0">
              <a:spcBef>
                <a:spcPts val="0"/>
              </a:spcBef>
              <a:spcAft>
                <a:spcPts val="0"/>
              </a:spcAft>
              <a:buNone/>
            </a:pPr>
            <a:endParaRPr sz="1050"/>
          </a:p>
        </p:txBody>
      </p:sp>
      <p:sp>
        <p:nvSpPr>
          <p:cNvPr id="92" name="Shape 92"/>
          <p:cNvSpPr/>
          <p:nvPr/>
        </p:nvSpPr>
        <p:spPr>
          <a:xfrm>
            <a:off x="0" y="4493605"/>
            <a:ext cx="6858000" cy="118200"/>
          </a:xfrm>
          <a:prstGeom prst="rect">
            <a:avLst/>
          </a:prstGeom>
          <a:solidFill>
            <a:srgbClr val="3B8D61"/>
          </a:solidFill>
          <a:ln>
            <a:noFill/>
          </a:ln>
        </p:spPr>
        <p:txBody>
          <a:bodyPr spcFirstLastPara="1" wrap="square" lIns="68569" tIns="68569" rIns="68569" bIns="68569" anchor="ctr" anchorCtr="0">
            <a:noAutofit/>
          </a:bodyPr>
          <a:lstStyle/>
          <a:p>
            <a:pPr marL="0" lvl="0" indent="0">
              <a:spcBef>
                <a:spcPts val="0"/>
              </a:spcBef>
              <a:spcAft>
                <a:spcPts val="0"/>
              </a:spcAft>
              <a:buNone/>
            </a:pPr>
            <a:endParaRPr sz="1050"/>
          </a:p>
        </p:txBody>
      </p:sp>
      <p:sp>
        <p:nvSpPr>
          <p:cNvPr id="93" name="Shape 93"/>
          <p:cNvSpPr/>
          <p:nvPr/>
        </p:nvSpPr>
        <p:spPr>
          <a:xfrm>
            <a:off x="0" y="4584075"/>
            <a:ext cx="6858000" cy="559500"/>
          </a:xfrm>
          <a:prstGeom prst="rect">
            <a:avLst/>
          </a:prstGeom>
          <a:solidFill>
            <a:srgbClr val="94BF6E"/>
          </a:solidFill>
          <a:ln>
            <a:noFill/>
          </a:ln>
        </p:spPr>
        <p:txBody>
          <a:bodyPr spcFirstLastPara="1" wrap="square" lIns="68569" tIns="68569" rIns="68569" bIns="68569" anchor="ctr" anchorCtr="0">
            <a:noAutofit/>
          </a:bodyPr>
          <a:lstStyle/>
          <a:p>
            <a:pPr marL="0" lvl="0" indent="0">
              <a:spcBef>
                <a:spcPts val="0"/>
              </a:spcBef>
              <a:spcAft>
                <a:spcPts val="0"/>
              </a:spcAft>
              <a:buNone/>
            </a:pPr>
            <a:endParaRPr sz="105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859519" y="530725"/>
            <a:ext cx="2406600" cy="1028700"/>
          </a:xfrm>
          <a:prstGeom prst="rect">
            <a:avLst/>
          </a:prstGeom>
          <a:noFill/>
          <a:ln>
            <a:noFill/>
          </a:ln>
        </p:spPr>
        <p:txBody>
          <a:bodyPr spcFirstLastPara="1" wrap="square" lIns="91425" tIns="91425" rIns="91425" bIns="91425" anchor="ctr" anchorCtr="0"/>
          <a:lstStyle>
            <a:lvl1pPr lvl="0">
              <a:spcBef>
                <a:spcPts val="0"/>
              </a:spcBef>
              <a:spcAft>
                <a:spcPts val="0"/>
              </a:spcAft>
              <a:buClr>
                <a:srgbClr val="FFFFFF"/>
              </a:buClr>
              <a:buSzPts val="1800"/>
              <a:buFont typeface="Roboto Slab"/>
              <a:buNone/>
              <a:defRPr sz="1800" b="1">
                <a:solidFill>
                  <a:srgbClr val="FFFFFF"/>
                </a:solidFill>
                <a:latin typeface="Roboto Slab"/>
                <a:ea typeface="Roboto Slab"/>
                <a:cs typeface="Roboto Slab"/>
                <a:sym typeface="Roboto Slab"/>
              </a:defRPr>
            </a:lvl1pPr>
            <a:lvl2pPr lvl="1">
              <a:spcBef>
                <a:spcPts val="0"/>
              </a:spcBef>
              <a:spcAft>
                <a:spcPts val="0"/>
              </a:spcAft>
              <a:buClr>
                <a:srgbClr val="FFFFFF"/>
              </a:buClr>
              <a:buSzPts val="1800"/>
              <a:buFont typeface="Roboto Slab"/>
              <a:buNone/>
              <a:defRPr sz="1800" b="1">
                <a:solidFill>
                  <a:srgbClr val="FFFFFF"/>
                </a:solidFill>
                <a:latin typeface="Roboto Slab"/>
                <a:ea typeface="Roboto Slab"/>
                <a:cs typeface="Roboto Slab"/>
                <a:sym typeface="Roboto Slab"/>
              </a:defRPr>
            </a:lvl2pPr>
            <a:lvl3pPr lvl="2">
              <a:spcBef>
                <a:spcPts val="0"/>
              </a:spcBef>
              <a:spcAft>
                <a:spcPts val="0"/>
              </a:spcAft>
              <a:buClr>
                <a:srgbClr val="FFFFFF"/>
              </a:buClr>
              <a:buSzPts val="1800"/>
              <a:buFont typeface="Roboto Slab"/>
              <a:buNone/>
              <a:defRPr sz="1800" b="1">
                <a:solidFill>
                  <a:srgbClr val="FFFFFF"/>
                </a:solidFill>
                <a:latin typeface="Roboto Slab"/>
                <a:ea typeface="Roboto Slab"/>
                <a:cs typeface="Roboto Slab"/>
                <a:sym typeface="Roboto Slab"/>
              </a:defRPr>
            </a:lvl3pPr>
            <a:lvl4pPr lvl="3">
              <a:spcBef>
                <a:spcPts val="0"/>
              </a:spcBef>
              <a:spcAft>
                <a:spcPts val="0"/>
              </a:spcAft>
              <a:buClr>
                <a:srgbClr val="FFFFFF"/>
              </a:buClr>
              <a:buSzPts val="1800"/>
              <a:buFont typeface="Roboto Slab"/>
              <a:buNone/>
              <a:defRPr sz="1800" b="1">
                <a:solidFill>
                  <a:srgbClr val="FFFFFF"/>
                </a:solidFill>
                <a:latin typeface="Roboto Slab"/>
                <a:ea typeface="Roboto Slab"/>
                <a:cs typeface="Roboto Slab"/>
                <a:sym typeface="Roboto Slab"/>
              </a:defRPr>
            </a:lvl4pPr>
            <a:lvl5pPr lvl="4">
              <a:spcBef>
                <a:spcPts val="0"/>
              </a:spcBef>
              <a:spcAft>
                <a:spcPts val="0"/>
              </a:spcAft>
              <a:buClr>
                <a:srgbClr val="FFFFFF"/>
              </a:buClr>
              <a:buSzPts val="1800"/>
              <a:buFont typeface="Roboto Slab"/>
              <a:buNone/>
              <a:defRPr sz="1800" b="1">
                <a:solidFill>
                  <a:srgbClr val="FFFFFF"/>
                </a:solidFill>
                <a:latin typeface="Roboto Slab"/>
                <a:ea typeface="Roboto Slab"/>
                <a:cs typeface="Roboto Slab"/>
                <a:sym typeface="Roboto Slab"/>
              </a:defRPr>
            </a:lvl5pPr>
            <a:lvl6pPr lvl="5">
              <a:spcBef>
                <a:spcPts val="0"/>
              </a:spcBef>
              <a:spcAft>
                <a:spcPts val="0"/>
              </a:spcAft>
              <a:buClr>
                <a:srgbClr val="FFFFFF"/>
              </a:buClr>
              <a:buSzPts val="1800"/>
              <a:buFont typeface="Roboto Slab"/>
              <a:buNone/>
              <a:defRPr sz="1800" b="1">
                <a:solidFill>
                  <a:srgbClr val="FFFFFF"/>
                </a:solidFill>
                <a:latin typeface="Roboto Slab"/>
                <a:ea typeface="Roboto Slab"/>
                <a:cs typeface="Roboto Slab"/>
                <a:sym typeface="Roboto Slab"/>
              </a:defRPr>
            </a:lvl6pPr>
            <a:lvl7pPr lvl="6">
              <a:spcBef>
                <a:spcPts val="0"/>
              </a:spcBef>
              <a:spcAft>
                <a:spcPts val="0"/>
              </a:spcAft>
              <a:buClr>
                <a:srgbClr val="FFFFFF"/>
              </a:buClr>
              <a:buSzPts val="1800"/>
              <a:buFont typeface="Roboto Slab"/>
              <a:buNone/>
              <a:defRPr sz="1800" b="1">
                <a:solidFill>
                  <a:srgbClr val="FFFFFF"/>
                </a:solidFill>
                <a:latin typeface="Roboto Slab"/>
                <a:ea typeface="Roboto Slab"/>
                <a:cs typeface="Roboto Slab"/>
                <a:sym typeface="Roboto Slab"/>
              </a:defRPr>
            </a:lvl7pPr>
            <a:lvl8pPr lvl="7">
              <a:spcBef>
                <a:spcPts val="0"/>
              </a:spcBef>
              <a:spcAft>
                <a:spcPts val="0"/>
              </a:spcAft>
              <a:buClr>
                <a:srgbClr val="FFFFFF"/>
              </a:buClr>
              <a:buSzPts val="1800"/>
              <a:buFont typeface="Roboto Slab"/>
              <a:buNone/>
              <a:defRPr sz="1800" b="1">
                <a:solidFill>
                  <a:srgbClr val="FFFFFF"/>
                </a:solidFill>
                <a:latin typeface="Roboto Slab"/>
                <a:ea typeface="Roboto Slab"/>
                <a:cs typeface="Roboto Slab"/>
                <a:sym typeface="Roboto Slab"/>
              </a:defRPr>
            </a:lvl8pPr>
            <a:lvl9pPr lvl="8">
              <a:spcBef>
                <a:spcPts val="0"/>
              </a:spcBef>
              <a:spcAft>
                <a:spcPts val="0"/>
              </a:spcAft>
              <a:buClr>
                <a:srgbClr val="FFFFFF"/>
              </a:buClr>
              <a:buSzPts val="1800"/>
              <a:buFont typeface="Roboto Slab"/>
              <a:buNone/>
              <a:defRPr sz="1800" b="1">
                <a:solidFill>
                  <a:srgbClr val="FFFFFF"/>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859519" y="1767275"/>
            <a:ext cx="5655600" cy="3158700"/>
          </a:xfrm>
          <a:prstGeom prst="rect">
            <a:avLst/>
          </a:prstGeom>
          <a:noFill/>
          <a:ln>
            <a:noFill/>
          </a:ln>
        </p:spPr>
        <p:txBody>
          <a:bodyPr spcFirstLastPara="1" wrap="square" lIns="91425" tIns="91425" rIns="91425" bIns="91425" anchor="t" anchorCtr="0"/>
          <a:lstStyle>
            <a:lvl1pPr marL="457200" lvl="0" indent="-419100">
              <a:spcBef>
                <a:spcPts val="600"/>
              </a:spcBef>
              <a:spcAft>
                <a:spcPts val="0"/>
              </a:spcAft>
              <a:buClr>
                <a:srgbClr val="114454"/>
              </a:buClr>
              <a:buSzPts val="3000"/>
              <a:buFont typeface="Nixie One"/>
              <a:buChar char="▪"/>
              <a:defRPr sz="3000">
                <a:solidFill>
                  <a:srgbClr val="114454"/>
                </a:solidFill>
                <a:latin typeface="Nixie One"/>
                <a:ea typeface="Nixie One"/>
                <a:cs typeface="Nixie One"/>
                <a:sym typeface="Nixie One"/>
              </a:defRPr>
            </a:lvl1pPr>
            <a:lvl2pPr marL="914400" lvl="1" indent="-381000">
              <a:spcBef>
                <a:spcPts val="0"/>
              </a:spcBef>
              <a:spcAft>
                <a:spcPts val="0"/>
              </a:spcAft>
              <a:buClr>
                <a:srgbClr val="114454"/>
              </a:buClr>
              <a:buSzPts val="2400"/>
              <a:buFont typeface="Nixie One"/>
              <a:buChar char="▫"/>
              <a:defRPr sz="2400">
                <a:solidFill>
                  <a:srgbClr val="114454"/>
                </a:solidFill>
                <a:latin typeface="Nixie One"/>
                <a:ea typeface="Nixie One"/>
                <a:cs typeface="Nixie One"/>
                <a:sym typeface="Nixie One"/>
              </a:defRPr>
            </a:lvl2pPr>
            <a:lvl3pPr marL="1371600" lvl="2" indent="-381000">
              <a:spcBef>
                <a:spcPts val="0"/>
              </a:spcBef>
              <a:spcAft>
                <a:spcPts val="0"/>
              </a:spcAft>
              <a:buClr>
                <a:srgbClr val="114454"/>
              </a:buClr>
              <a:buSzPts val="2400"/>
              <a:buFont typeface="Nixie One"/>
              <a:buChar char="■"/>
              <a:defRPr sz="2400">
                <a:solidFill>
                  <a:srgbClr val="114454"/>
                </a:solidFill>
                <a:latin typeface="Nixie One"/>
                <a:ea typeface="Nixie One"/>
                <a:cs typeface="Nixie One"/>
                <a:sym typeface="Nixie One"/>
              </a:defRPr>
            </a:lvl3pPr>
            <a:lvl4pPr marL="1828800" lvl="3" indent="-342900">
              <a:spcBef>
                <a:spcPts val="0"/>
              </a:spcBef>
              <a:spcAft>
                <a:spcPts val="0"/>
              </a:spcAft>
              <a:buClr>
                <a:srgbClr val="114454"/>
              </a:buClr>
              <a:buSzPts val="1800"/>
              <a:buFont typeface="Nixie One"/>
              <a:buChar char="●"/>
              <a:defRPr sz="1800">
                <a:solidFill>
                  <a:srgbClr val="114454"/>
                </a:solidFill>
                <a:latin typeface="Nixie One"/>
                <a:ea typeface="Nixie One"/>
                <a:cs typeface="Nixie One"/>
                <a:sym typeface="Nixie One"/>
              </a:defRPr>
            </a:lvl4pPr>
            <a:lvl5pPr marL="2286000" lvl="4" indent="-342900">
              <a:spcBef>
                <a:spcPts val="0"/>
              </a:spcBef>
              <a:spcAft>
                <a:spcPts val="0"/>
              </a:spcAft>
              <a:buClr>
                <a:srgbClr val="114454"/>
              </a:buClr>
              <a:buSzPts val="1800"/>
              <a:buFont typeface="Nixie One"/>
              <a:buChar char="○"/>
              <a:defRPr sz="1800">
                <a:solidFill>
                  <a:srgbClr val="114454"/>
                </a:solidFill>
                <a:latin typeface="Nixie One"/>
                <a:ea typeface="Nixie One"/>
                <a:cs typeface="Nixie One"/>
                <a:sym typeface="Nixie One"/>
              </a:defRPr>
            </a:lvl5pPr>
            <a:lvl6pPr marL="2743200" lvl="5" indent="-342900">
              <a:spcBef>
                <a:spcPts val="0"/>
              </a:spcBef>
              <a:spcAft>
                <a:spcPts val="0"/>
              </a:spcAft>
              <a:buClr>
                <a:srgbClr val="114454"/>
              </a:buClr>
              <a:buSzPts val="1800"/>
              <a:buFont typeface="Nixie One"/>
              <a:buChar char="■"/>
              <a:defRPr sz="1800">
                <a:solidFill>
                  <a:srgbClr val="114454"/>
                </a:solidFill>
                <a:latin typeface="Nixie One"/>
                <a:ea typeface="Nixie One"/>
                <a:cs typeface="Nixie One"/>
                <a:sym typeface="Nixie One"/>
              </a:defRPr>
            </a:lvl6pPr>
            <a:lvl7pPr marL="3200400" lvl="6" indent="-342900">
              <a:spcBef>
                <a:spcPts val="0"/>
              </a:spcBef>
              <a:spcAft>
                <a:spcPts val="0"/>
              </a:spcAft>
              <a:buClr>
                <a:srgbClr val="114454"/>
              </a:buClr>
              <a:buSzPts val="1800"/>
              <a:buFont typeface="Nixie One"/>
              <a:buChar char="●"/>
              <a:defRPr sz="1800">
                <a:solidFill>
                  <a:srgbClr val="114454"/>
                </a:solidFill>
                <a:latin typeface="Nixie One"/>
                <a:ea typeface="Nixie One"/>
                <a:cs typeface="Nixie One"/>
                <a:sym typeface="Nixie One"/>
              </a:defRPr>
            </a:lvl7pPr>
            <a:lvl8pPr marL="3657600" lvl="7" indent="-342900">
              <a:spcBef>
                <a:spcPts val="0"/>
              </a:spcBef>
              <a:spcAft>
                <a:spcPts val="0"/>
              </a:spcAft>
              <a:buClr>
                <a:srgbClr val="114454"/>
              </a:buClr>
              <a:buSzPts val="1800"/>
              <a:buFont typeface="Nixie One"/>
              <a:buChar char="○"/>
              <a:defRPr sz="1800">
                <a:solidFill>
                  <a:srgbClr val="114454"/>
                </a:solidFill>
                <a:latin typeface="Nixie One"/>
                <a:ea typeface="Nixie One"/>
                <a:cs typeface="Nixie One"/>
                <a:sym typeface="Nixie One"/>
              </a:defRPr>
            </a:lvl8pPr>
            <a:lvl9pPr marL="4114800" lvl="8" indent="-342900">
              <a:spcBef>
                <a:spcPts val="0"/>
              </a:spcBef>
              <a:spcAft>
                <a:spcPts val="0"/>
              </a:spcAft>
              <a:buClr>
                <a:srgbClr val="114454"/>
              </a:buClr>
              <a:buSzPts val="1800"/>
              <a:buFont typeface="Nixie One"/>
              <a:buChar char="■"/>
              <a:defRPr sz="1800">
                <a:solidFill>
                  <a:srgbClr val="114454"/>
                </a:solidFill>
                <a:latin typeface="Nixie One"/>
                <a:ea typeface="Nixie One"/>
                <a:cs typeface="Nixie One"/>
                <a:sym typeface="Nixie 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6" r:id="rId6"/>
    <p:sldLayoutId id="2147483657" r:id="rId7"/>
    <p:sldLayoutId id="2147483658" r:id="rId8"/>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19.jpg"/><Relationship Id="rId4" Type="http://schemas.openxmlformats.org/officeDocument/2006/relationships/image" Target="../media/image18.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ctrTitle"/>
          </p:nvPr>
        </p:nvSpPr>
        <p:spPr>
          <a:xfrm>
            <a:off x="1720153" y="1415276"/>
            <a:ext cx="4357800" cy="869850"/>
          </a:xfrm>
          <a:prstGeom prst="rect">
            <a:avLst/>
          </a:prstGeom>
        </p:spPr>
        <p:txBody>
          <a:bodyPr spcFirstLastPara="1" wrap="square" lIns="68569" tIns="68569" rIns="68569" bIns="68569" anchor="b" anchorCtr="0">
            <a:noAutofit/>
          </a:bodyPr>
          <a:lstStyle/>
          <a:p>
            <a:r>
              <a:rPr lang="en-US" dirty="0"/>
              <a:t>LEOFORFRIENDS</a:t>
            </a:r>
            <a:endParaRPr dirty="0"/>
          </a:p>
        </p:txBody>
      </p:sp>
      <p:grpSp>
        <p:nvGrpSpPr>
          <p:cNvPr id="99" name="Shape 99"/>
          <p:cNvGrpSpPr/>
          <p:nvPr/>
        </p:nvGrpSpPr>
        <p:grpSpPr>
          <a:xfrm>
            <a:off x="534806" y="1905886"/>
            <a:ext cx="723406" cy="758480"/>
            <a:chOff x="5961125" y="1623900"/>
            <a:chExt cx="427450" cy="448175"/>
          </a:xfrm>
        </p:grpSpPr>
        <p:sp>
          <p:nvSpPr>
            <p:cNvPr id="100" name="Shape 100"/>
            <p:cNvSpPr/>
            <p:nvPr/>
          </p:nvSpPr>
          <p:spPr>
            <a:xfrm>
              <a:off x="5961125" y="1678700"/>
              <a:ext cx="376925" cy="376925"/>
            </a:xfrm>
            <a:custGeom>
              <a:avLst/>
              <a:gdLst/>
              <a:ahLst/>
              <a:cxnLst/>
              <a:rect l="0" t="0" r="0" b="0"/>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9050" cap="rnd" cmpd="sng">
              <a:solidFill>
                <a:srgbClr val="18637B"/>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01" name="Shape 101"/>
            <p:cNvSpPr/>
            <p:nvPr/>
          </p:nvSpPr>
          <p:spPr>
            <a:xfrm>
              <a:off x="6009825" y="1727425"/>
              <a:ext cx="279500" cy="279500"/>
            </a:xfrm>
            <a:custGeom>
              <a:avLst/>
              <a:gdLst/>
              <a:ahLst/>
              <a:cxnLst/>
              <a:rect l="0" t="0" r="0" b="0"/>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9050" cap="rnd" cmpd="sng">
              <a:solidFill>
                <a:srgbClr val="18637B"/>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02" name="Shape 102"/>
            <p:cNvSpPr/>
            <p:nvPr/>
          </p:nvSpPr>
          <p:spPr>
            <a:xfrm>
              <a:off x="6107250" y="1824850"/>
              <a:ext cx="84650" cy="84650"/>
            </a:xfrm>
            <a:custGeom>
              <a:avLst/>
              <a:gdLst/>
              <a:ahLst/>
              <a:cxnLst/>
              <a:rect l="0" t="0" r="0" b="0"/>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9050" cap="rnd" cmpd="sng">
              <a:solidFill>
                <a:srgbClr val="18637B"/>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03" name="Shape 103"/>
            <p:cNvSpPr/>
            <p:nvPr/>
          </p:nvSpPr>
          <p:spPr>
            <a:xfrm>
              <a:off x="6058550" y="1776125"/>
              <a:ext cx="182075" cy="182075"/>
            </a:xfrm>
            <a:custGeom>
              <a:avLst/>
              <a:gdLst/>
              <a:ahLst/>
              <a:cxnLst/>
              <a:rect l="0" t="0" r="0" b="0"/>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9050" cap="rnd" cmpd="sng">
              <a:solidFill>
                <a:srgbClr val="18637B"/>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04" name="Shape 104"/>
            <p:cNvSpPr/>
            <p:nvPr/>
          </p:nvSpPr>
          <p:spPr>
            <a:xfrm>
              <a:off x="5971475" y="2001400"/>
              <a:ext cx="74925" cy="70675"/>
            </a:xfrm>
            <a:custGeom>
              <a:avLst/>
              <a:gdLst/>
              <a:ahLst/>
              <a:cxnLst/>
              <a:rect l="0" t="0" r="0" b="0"/>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9050" cap="rnd" cmpd="sng">
              <a:solidFill>
                <a:srgbClr val="18637B"/>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05" name="Shape 105"/>
            <p:cNvSpPr/>
            <p:nvPr/>
          </p:nvSpPr>
          <p:spPr>
            <a:xfrm>
              <a:off x="6253375" y="2001400"/>
              <a:ext cx="74325" cy="70675"/>
            </a:xfrm>
            <a:custGeom>
              <a:avLst/>
              <a:gdLst/>
              <a:ahLst/>
              <a:cxnLst/>
              <a:rect l="0" t="0" r="0" b="0"/>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9050" cap="rnd" cmpd="sng">
              <a:solidFill>
                <a:srgbClr val="18637B"/>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06" name="Shape 106"/>
            <p:cNvSpPr/>
            <p:nvPr/>
          </p:nvSpPr>
          <p:spPr>
            <a:xfrm>
              <a:off x="6137700" y="1623900"/>
              <a:ext cx="250875" cy="255150"/>
            </a:xfrm>
            <a:custGeom>
              <a:avLst/>
              <a:gdLst/>
              <a:ahLst/>
              <a:cxnLst/>
              <a:rect l="0" t="0" r="0" b="0"/>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9050" cap="rnd" cmpd="sng">
              <a:solidFill>
                <a:srgbClr val="18637B"/>
              </a:solidFill>
              <a:prstDash val="solid"/>
              <a:round/>
              <a:headEnd type="none" w="sm" len="sm"/>
              <a:tailEnd type="none" w="sm" len="sm"/>
            </a:ln>
          </p:spPr>
          <p:txBody>
            <a:bodyPr spcFirstLastPara="1" wrap="square" lIns="68569" tIns="68569" rIns="68569" bIns="68569" anchor="ctr" anchorCtr="0">
              <a:noAutofit/>
            </a:bodyPr>
            <a:lstStyle/>
            <a:p>
              <a:endParaRPr sz="1050"/>
            </a:p>
          </p:txBody>
        </p:sp>
      </p:grpSp>
      <p:sp>
        <p:nvSpPr>
          <p:cNvPr id="2" name="Rectangle 1">
            <a:extLst>
              <a:ext uri="{FF2B5EF4-FFF2-40B4-BE49-F238E27FC236}">
                <a16:creationId xmlns:a16="http://schemas.microsoft.com/office/drawing/2014/main" id="{652F2B97-8A26-C24B-B437-2E07F640D6D6}"/>
              </a:ext>
            </a:extLst>
          </p:cNvPr>
          <p:cNvSpPr/>
          <p:nvPr/>
        </p:nvSpPr>
        <p:spPr>
          <a:xfrm>
            <a:off x="2318600" y="2456334"/>
            <a:ext cx="2560316" cy="253916"/>
          </a:xfrm>
          <a:prstGeom prst="rect">
            <a:avLst/>
          </a:prstGeom>
        </p:spPr>
        <p:txBody>
          <a:bodyPr wrap="none">
            <a:spAutoFit/>
          </a:bodyPr>
          <a:lstStyle/>
          <a:p>
            <a:pPr lvl="0"/>
            <a:r>
              <a:rPr lang="en-IN" sz="1050" b="1" dirty="0">
                <a:solidFill>
                  <a:schemeClr val="tx2"/>
                </a:solidFill>
              </a:rPr>
              <a:t>We have the answer to your question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pSp>
        <p:nvGrpSpPr>
          <p:cNvPr id="147" name="Shape 147"/>
          <p:cNvGrpSpPr/>
          <p:nvPr/>
        </p:nvGrpSpPr>
        <p:grpSpPr>
          <a:xfrm>
            <a:off x="431409" y="920402"/>
            <a:ext cx="274844" cy="274828"/>
            <a:chOff x="1923675" y="1633650"/>
            <a:chExt cx="436000" cy="435975"/>
          </a:xfrm>
        </p:grpSpPr>
        <p:sp>
          <p:nvSpPr>
            <p:cNvPr id="148" name="Shape 148"/>
            <p:cNvSpPr/>
            <p:nvPr/>
          </p:nvSpPr>
          <p:spPr>
            <a:xfrm>
              <a:off x="2209250" y="1633650"/>
              <a:ext cx="150425" cy="150425"/>
            </a:xfrm>
            <a:custGeom>
              <a:avLst/>
              <a:gdLst/>
              <a:ahLst/>
              <a:cxnLst/>
              <a:rect l="0" t="0" r="0" b="0"/>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9" name="Shape 149"/>
            <p:cNvSpPr/>
            <p:nvPr/>
          </p:nvSpPr>
          <p:spPr>
            <a:xfrm>
              <a:off x="2019900" y="1757250"/>
              <a:ext cx="261825" cy="261850"/>
            </a:xfrm>
            <a:custGeom>
              <a:avLst/>
              <a:gdLst/>
              <a:ahLst/>
              <a:cxnLst/>
              <a:rect l="0" t="0" r="0" b="0"/>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50" name="Shape 150"/>
            <p:cNvSpPr/>
            <p:nvPr/>
          </p:nvSpPr>
          <p:spPr>
            <a:xfrm>
              <a:off x="1923675" y="1681150"/>
              <a:ext cx="388500" cy="388475"/>
            </a:xfrm>
            <a:custGeom>
              <a:avLst/>
              <a:gdLst/>
              <a:ahLst/>
              <a:cxnLst/>
              <a:rect l="0" t="0" r="0" b="0"/>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51" name="Shape 151"/>
            <p:cNvSpPr/>
            <p:nvPr/>
          </p:nvSpPr>
          <p:spPr>
            <a:xfrm>
              <a:off x="1974225" y="1711575"/>
              <a:ext cx="261825" cy="261850"/>
            </a:xfrm>
            <a:custGeom>
              <a:avLst/>
              <a:gdLst/>
              <a:ahLst/>
              <a:cxnLst/>
              <a:rect l="0" t="0" r="0" b="0"/>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52" name="Shape 152"/>
            <p:cNvSpPr/>
            <p:nvPr/>
          </p:nvSpPr>
          <p:spPr>
            <a:xfrm>
              <a:off x="1934650" y="2014200"/>
              <a:ext cx="44475" cy="44475"/>
            </a:xfrm>
            <a:custGeom>
              <a:avLst/>
              <a:gdLst/>
              <a:ahLst/>
              <a:cxnLst/>
              <a:rect l="0" t="0" r="0" b="0"/>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53" name="Shape 153"/>
            <p:cNvSpPr/>
            <p:nvPr/>
          </p:nvSpPr>
          <p:spPr>
            <a:xfrm>
              <a:off x="1944375" y="1947225"/>
              <a:ext cx="101725" cy="101700"/>
            </a:xfrm>
            <a:custGeom>
              <a:avLst/>
              <a:gdLst/>
              <a:ahLst/>
              <a:cxnLst/>
              <a:rect l="0" t="0" r="0" b="0"/>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grpSp>
      <p:sp>
        <p:nvSpPr>
          <p:cNvPr id="13" name="Rectangle 1">
            <a:extLst>
              <a:ext uri="{FF2B5EF4-FFF2-40B4-BE49-F238E27FC236}">
                <a16:creationId xmlns:a16="http://schemas.microsoft.com/office/drawing/2014/main" id="{2A75A851-D62E-AB47-A655-BF0DEB9239DD}"/>
              </a:ext>
            </a:extLst>
          </p:cNvPr>
          <p:cNvSpPr txBox="1">
            <a:spLocks noChangeArrowheads="1"/>
          </p:cNvSpPr>
          <p:nvPr/>
        </p:nvSpPr>
        <p:spPr>
          <a:xfrm>
            <a:off x="723919" y="538453"/>
            <a:ext cx="3041958" cy="1159238"/>
          </a:xfrm>
          <a:prstGeom prst="rect">
            <a:avLst/>
          </a:prstGeom>
          <a:noFill/>
          <a:ln>
            <a:noFill/>
          </a:ln>
        </p:spPr>
        <p:txBody>
          <a:bodyPr spcFirstLastPara="1" wrap="square" lIns="91425" tIns="38808"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1pPr>
            <a:lvl2pPr marR="0" lvl="1"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2pPr>
            <a:lvl3pPr marR="0" lvl="2"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3pPr>
            <a:lvl4pPr marR="0" lvl="3"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4pPr>
            <a:lvl5pPr marR="0" lvl="4"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5pPr>
            <a:lvl6pPr marR="0" lvl="5"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6pPr>
            <a:lvl7pPr marR="0" lvl="6"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7pPr>
            <a:lvl8pPr marR="0" lvl="7"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8pPr>
            <a:lvl9pPr marR="0" lvl="8"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9pPr>
          </a:lstStyle>
          <a:p>
            <a:pPr>
              <a:tabLst>
                <a:tab pos="723900" algn="l"/>
                <a:tab pos="1447800" algn="l"/>
                <a:tab pos="2171700" algn="l"/>
                <a:tab pos="2895600" algn="l"/>
                <a:tab pos="3619500" algn="l"/>
                <a:tab pos="4343400" algn="l"/>
                <a:tab pos="5067300" algn="l"/>
                <a:tab pos="5791200" algn="l"/>
                <a:tab pos="6515100" algn="l"/>
                <a:tab pos="7239000" algn="l"/>
                <a:tab pos="7962900" algn="l"/>
              </a:tabLst>
            </a:pPr>
            <a:r>
              <a:rPr lang="it-IT" altLang="it-IT" sz="1600" dirty="0" err="1"/>
              <a:t>Operation</a:t>
            </a:r>
            <a:r>
              <a:rPr lang="it-IT" altLang="it-IT" sz="1600" dirty="0"/>
              <a:t> on the database</a:t>
            </a:r>
          </a:p>
        </p:txBody>
      </p:sp>
      <p:sp>
        <p:nvSpPr>
          <p:cNvPr id="14" name="Segnaposto contenuto 2">
            <a:extLst>
              <a:ext uri="{FF2B5EF4-FFF2-40B4-BE49-F238E27FC236}">
                <a16:creationId xmlns:a16="http://schemas.microsoft.com/office/drawing/2014/main" id="{92692870-0DA8-2F4D-AE21-1A1D21CA79DE}"/>
              </a:ext>
            </a:extLst>
          </p:cNvPr>
          <p:cNvSpPr txBox="1">
            <a:spLocks noChangeArrowheads="1"/>
          </p:cNvSpPr>
          <p:nvPr/>
        </p:nvSpPr>
        <p:spPr>
          <a:xfrm>
            <a:off x="3356149" y="594838"/>
            <a:ext cx="3501851" cy="53975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342900" marR="0" lvl="0" indent="-304800" algn="l" rtl="0">
              <a:lnSpc>
                <a:spcPct val="100000"/>
              </a:lnSpc>
              <a:spcBef>
                <a:spcPts val="45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1pPr>
            <a:lvl2pPr marL="685800" marR="0" lvl="1"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2pPr>
            <a:lvl3pPr marL="1028700" marR="0" lvl="2"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3pPr>
            <a:lvl4pPr marL="1371600" marR="0" lvl="3"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4pPr>
            <a:lvl5pPr marL="1714500" marR="0" lvl="4"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5pPr>
            <a:lvl6pPr marL="2057400" marR="0" lvl="5"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6pPr>
            <a:lvl7pPr marL="2400300" marR="0" lvl="6"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7pPr>
            <a:lvl8pPr marL="2743200" marR="0" lvl="7"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8pPr>
            <a:lvl9pPr marL="3086100" marR="0" lvl="8"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9pPr>
          </a:lstStyle>
          <a:p>
            <a:pPr marL="0" indent="0">
              <a:buNone/>
            </a:pPr>
            <a:r>
              <a:rPr lang="it-IT" altLang="it-IT" b="1" dirty="0"/>
              <a:t>Finally </a:t>
            </a:r>
            <a:r>
              <a:rPr lang="it-IT" altLang="it-IT" b="1" dirty="0" err="1"/>
              <a:t>we</a:t>
            </a:r>
            <a:r>
              <a:rPr lang="it-IT" altLang="it-IT" b="1" dirty="0"/>
              <a:t> </a:t>
            </a:r>
            <a:r>
              <a:rPr lang="it-IT" altLang="it-IT" b="1" dirty="0" err="1"/>
              <a:t>implemented</a:t>
            </a:r>
            <a:r>
              <a:rPr lang="it-IT" altLang="it-IT" b="1" dirty="0"/>
              <a:t> java classes in </a:t>
            </a:r>
            <a:r>
              <a:rPr lang="it-IT" altLang="it-IT" b="1" dirty="0" err="1"/>
              <a:t>order</a:t>
            </a:r>
            <a:r>
              <a:rPr lang="it-IT" altLang="it-IT" b="1" dirty="0"/>
              <a:t> to:</a:t>
            </a:r>
          </a:p>
        </p:txBody>
      </p:sp>
      <p:pic>
        <p:nvPicPr>
          <p:cNvPr id="15" name="Immagine 3">
            <a:extLst>
              <a:ext uri="{FF2B5EF4-FFF2-40B4-BE49-F238E27FC236}">
                <a16:creationId xmlns:a16="http://schemas.microsoft.com/office/drawing/2014/main" id="{D5D415FC-713D-6F45-B819-1CB04D58A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406" y="1649043"/>
            <a:ext cx="6507162" cy="660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6" name="Immagine 9">
            <a:extLst>
              <a:ext uri="{FF2B5EF4-FFF2-40B4-BE49-F238E27FC236}">
                <a16:creationId xmlns:a16="http://schemas.microsoft.com/office/drawing/2014/main" id="{00187FE4-1301-A848-8A85-AAC798CD01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803" y="2361652"/>
            <a:ext cx="4390692" cy="26826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810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pSp>
        <p:nvGrpSpPr>
          <p:cNvPr id="147" name="Shape 147"/>
          <p:cNvGrpSpPr/>
          <p:nvPr/>
        </p:nvGrpSpPr>
        <p:grpSpPr>
          <a:xfrm>
            <a:off x="431409" y="920402"/>
            <a:ext cx="274844" cy="274828"/>
            <a:chOff x="1923675" y="1633650"/>
            <a:chExt cx="436000" cy="435975"/>
          </a:xfrm>
        </p:grpSpPr>
        <p:sp>
          <p:nvSpPr>
            <p:cNvPr id="148" name="Shape 148"/>
            <p:cNvSpPr/>
            <p:nvPr/>
          </p:nvSpPr>
          <p:spPr>
            <a:xfrm>
              <a:off x="2209250" y="1633650"/>
              <a:ext cx="150425" cy="150425"/>
            </a:xfrm>
            <a:custGeom>
              <a:avLst/>
              <a:gdLst/>
              <a:ahLst/>
              <a:cxnLst/>
              <a:rect l="0" t="0" r="0" b="0"/>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b="1"/>
            </a:p>
          </p:txBody>
        </p:sp>
        <p:sp>
          <p:nvSpPr>
            <p:cNvPr id="149" name="Shape 149"/>
            <p:cNvSpPr/>
            <p:nvPr/>
          </p:nvSpPr>
          <p:spPr>
            <a:xfrm>
              <a:off x="2019900" y="1757250"/>
              <a:ext cx="261825" cy="261850"/>
            </a:xfrm>
            <a:custGeom>
              <a:avLst/>
              <a:gdLst/>
              <a:ahLst/>
              <a:cxnLst/>
              <a:rect l="0" t="0" r="0" b="0"/>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b="1"/>
            </a:p>
          </p:txBody>
        </p:sp>
        <p:sp>
          <p:nvSpPr>
            <p:cNvPr id="150" name="Shape 150"/>
            <p:cNvSpPr/>
            <p:nvPr/>
          </p:nvSpPr>
          <p:spPr>
            <a:xfrm>
              <a:off x="1923675" y="1681150"/>
              <a:ext cx="388500" cy="388475"/>
            </a:xfrm>
            <a:custGeom>
              <a:avLst/>
              <a:gdLst/>
              <a:ahLst/>
              <a:cxnLst/>
              <a:rect l="0" t="0" r="0" b="0"/>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b="1"/>
            </a:p>
          </p:txBody>
        </p:sp>
        <p:sp>
          <p:nvSpPr>
            <p:cNvPr id="151" name="Shape 151"/>
            <p:cNvSpPr/>
            <p:nvPr/>
          </p:nvSpPr>
          <p:spPr>
            <a:xfrm>
              <a:off x="1974225" y="1711575"/>
              <a:ext cx="261825" cy="261850"/>
            </a:xfrm>
            <a:custGeom>
              <a:avLst/>
              <a:gdLst/>
              <a:ahLst/>
              <a:cxnLst/>
              <a:rect l="0" t="0" r="0" b="0"/>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b="1"/>
            </a:p>
          </p:txBody>
        </p:sp>
        <p:sp>
          <p:nvSpPr>
            <p:cNvPr id="152" name="Shape 152"/>
            <p:cNvSpPr/>
            <p:nvPr/>
          </p:nvSpPr>
          <p:spPr>
            <a:xfrm>
              <a:off x="1934650" y="2014200"/>
              <a:ext cx="44475" cy="44475"/>
            </a:xfrm>
            <a:custGeom>
              <a:avLst/>
              <a:gdLst/>
              <a:ahLst/>
              <a:cxnLst/>
              <a:rect l="0" t="0" r="0" b="0"/>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b="1"/>
            </a:p>
          </p:txBody>
        </p:sp>
        <p:sp>
          <p:nvSpPr>
            <p:cNvPr id="153" name="Shape 153"/>
            <p:cNvSpPr/>
            <p:nvPr/>
          </p:nvSpPr>
          <p:spPr>
            <a:xfrm>
              <a:off x="1944375" y="1947225"/>
              <a:ext cx="101725" cy="101700"/>
            </a:xfrm>
            <a:custGeom>
              <a:avLst/>
              <a:gdLst/>
              <a:ahLst/>
              <a:cxnLst/>
              <a:rect l="0" t="0" r="0" b="0"/>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b="1"/>
            </a:p>
          </p:txBody>
        </p:sp>
      </p:grpSp>
      <p:sp>
        <p:nvSpPr>
          <p:cNvPr id="13" name="Rectangle 1">
            <a:extLst>
              <a:ext uri="{FF2B5EF4-FFF2-40B4-BE49-F238E27FC236}">
                <a16:creationId xmlns:a16="http://schemas.microsoft.com/office/drawing/2014/main" id="{8AAF482F-FE37-384F-8099-0846EBCF2CCA}"/>
              </a:ext>
            </a:extLst>
          </p:cNvPr>
          <p:cNvSpPr txBox="1">
            <a:spLocks noChangeArrowheads="1"/>
          </p:cNvSpPr>
          <p:nvPr/>
        </p:nvSpPr>
        <p:spPr>
          <a:xfrm>
            <a:off x="657115" y="470372"/>
            <a:ext cx="8280400" cy="1295400"/>
          </a:xfrm>
          <a:prstGeom prst="rect">
            <a:avLst/>
          </a:prstGeom>
          <a:noFill/>
          <a:ln>
            <a:noFill/>
          </a:ln>
        </p:spPr>
        <p:txBody>
          <a:bodyPr spcFirstLastPara="1" wrap="square" lIns="91425" tIns="38808"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1pPr>
            <a:lvl2pPr marR="0" lvl="1"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2pPr>
            <a:lvl3pPr marR="0" lvl="2"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3pPr>
            <a:lvl4pPr marR="0" lvl="3"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4pPr>
            <a:lvl5pPr marR="0" lvl="4"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5pPr>
            <a:lvl6pPr marR="0" lvl="5"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6pPr>
            <a:lvl7pPr marR="0" lvl="6"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7pPr>
            <a:lvl8pPr marR="0" lvl="7"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8pPr>
            <a:lvl9pPr marR="0" lvl="8"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9pPr>
          </a:lstStyle>
          <a:p>
            <a:pPr>
              <a:tabLst>
                <a:tab pos="723900" algn="l"/>
                <a:tab pos="1447800" algn="l"/>
                <a:tab pos="2171700" algn="l"/>
                <a:tab pos="2895600" algn="l"/>
                <a:tab pos="3619500" algn="l"/>
                <a:tab pos="4343400" algn="l"/>
                <a:tab pos="5067300" algn="l"/>
                <a:tab pos="5791200" algn="l"/>
                <a:tab pos="6515100" algn="l"/>
                <a:tab pos="7239000" algn="l"/>
                <a:tab pos="7962900" algn="l"/>
              </a:tabLst>
            </a:pPr>
            <a:r>
              <a:rPr lang="it-IT" altLang="it-IT" sz="1600" dirty="0" err="1"/>
              <a:t>Operation</a:t>
            </a:r>
            <a:r>
              <a:rPr lang="it-IT" altLang="it-IT" sz="1600" dirty="0"/>
              <a:t> on the database</a:t>
            </a:r>
          </a:p>
        </p:txBody>
      </p:sp>
      <p:sp>
        <p:nvSpPr>
          <p:cNvPr id="14" name="Segnaposto contenuto 2">
            <a:extLst>
              <a:ext uri="{FF2B5EF4-FFF2-40B4-BE49-F238E27FC236}">
                <a16:creationId xmlns:a16="http://schemas.microsoft.com/office/drawing/2014/main" id="{CA1EE135-ED13-8E4D-8528-2B2DC37D5D98}"/>
              </a:ext>
            </a:extLst>
          </p:cNvPr>
          <p:cNvSpPr txBox="1">
            <a:spLocks noChangeArrowheads="1"/>
          </p:cNvSpPr>
          <p:nvPr/>
        </p:nvSpPr>
        <p:spPr>
          <a:xfrm>
            <a:off x="3454965" y="512306"/>
            <a:ext cx="3403035" cy="53975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342900" marR="0" lvl="0" indent="-304800" algn="l" rtl="0">
              <a:lnSpc>
                <a:spcPct val="100000"/>
              </a:lnSpc>
              <a:spcBef>
                <a:spcPts val="45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1pPr>
            <a:lvl2pPr marL="685800" marR="0" lvl="1"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2pPr>
            <a:lvl3pPr marL="1028700" marR="0" lvl="2"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3pPr>
            <a:lvl4pPr marL="1371600" marR="0" lvl="3"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4pPr>
            <a:lvl5pPr marL="1714500" marR="0" lvl="4"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5pPr>
            <a:lvl6pPr marL="2057400" marR="0" lvl="5"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6pPr>
            <a:lvl7pPr marL="2400300" marR="0" lvl="6"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7pPr>
            <a:lvl8pPr marL="2743200" marR="0" lvl="7"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8pPr>
            <a:lvl9pPr marL="3086100" marR="0" lvl="8"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9pPr>
          </a:lstStyle>
          <a:p>
            <a:pPr marL="0" indent="0">
              <a:buNone/>
            </a:pPr>
            <a:r>
              <a:rPr lang="it-IT" altLang="it-IT" b="1" dirty="0"/>
              <a:t>Finally </a:t>
            </a:r>
            <a:r>
              <a:rPr lang="it-IT" altLang="it-IT" b="1" dirty="0" err="1"/>
              <a:t>we</a:t>
            </a:r>
            <a:r>
              <a:rPr lang="it-IT" altLang="it-IT" b="1" dirty="0"/>
              <a:t> </a:t>
            </a:r>
            <a:r>
              <a:rPr lang="it-IT" altLang="it-IT" b="1" dirty="0" err="1"/>
              <a:t>implemented</a:t>
            </a:r>
            <a:r>
              <a:rPr lang="it-IT" altLang="it-IT" b="1" dirty="0"/>
              <a:t> java classes in </a:t>
            </a:r>
            <a:r>
              <a:rPr lang="it-IT" altLang="it-IT" b="1" dirty="0" err="1"/>
              <a:t>order</a:t>
            </a:r>
            <a:r>
              <a:rPr lang="it-IT" altLang="it-IT" b="1" dirty="0"/>
              <a:t> to:</a:t>
            </a:r>
          </a:p>
        </p:txBody>
      </p:sp>
      <p:pic>
        <p:nvPicPr>
          <p:cNvPr id="15" name="Immagine 4">
            <a:extLst>
              <a:ext uri="{FF2B5EF4-FFF2-40B4-BE49-F238E27FC236}">
                <a16:creationId xmlns:a16="http://schemas.microsoft.com/office/drawing/2014/main" id="{925A4693-D422-124A-AF09-D096A30470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253" y="1646860"/>
            <a:ext cx="5040312" cy="3571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6" name="Immagine 6">
            <a:extLst>
              <a:ext uri="{FF2B5EF4-FFF2-40B4-BE49-F238E27FC236}">
                <a16:creationId xmlns:a16="http://schemas.microsoft.com/office/drawing/2014/main" id="{1D905870-2956-204A-8EEE-00C9138336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4178" y="2059913"/>
            <a:ext cx="3962400" cy="30433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7702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ctrTitle"/>
          </p:nvPr>
        </p:nvSpPr>
        <p:spPr>
          <a:xfrm>
            <a:off x="2705053" y="1696682"/>
            <a:ext cx="4018985" cy="869850"/>
          </a:xfrm>
          <a:prstGeom prst="rect">
            <a:avLst/>
          </a:prstGeom>
        </p:spPr>
        <p:txBody>
          <a:bodyPr spcFirstLastPara="1" wrap="square" lIns="68569" tIns="68569" rIns="68569" bIns="68569" anchor="b" anchorCtr="0">
            <a:noAutofit/>
          </a:bodyPr>
          <a:lstStyle/>
          <a:p>
            <a:r>
              <a:rPr lang="it-IT" sz="3200" dirty="0"/>
              <a:t>Server Side</a:t>
            </a:r>
            <a:r>
              <a:rPr lang="en" sz="3200" dirty="0"/>
              <a:t> Design</a:t>
            </a:r>
            <a:endParaRPr sz="3200" dirty="0"/>
          </a:p>
        </p:txBody>
      </p:sp>
      <p:sp>
        <p:nvSpPr>
          <p:cNvPr id="134" name="Shape 134"/>
          <p:cNvSpPr txBox="1">
            <a:spLocks noGrp="1"/>
          </p:cNvSpPr>
          <p:nvPr>
            <p:ph type="subTitle" idx="1"/>
          </p:nvPr>
        </p:nvSpPr>
        <p:spPr>
          <a:xfrm>
            <a:off x="3115344" y="2494761"/>
            <a:ext cx="3379275" cy="588600"/>
          </a:xfrm>
          <a:prstGeom prst="rect">
            <a:avLst/>
          </a:prstGeom>
        </p:spPr>
        <p:txBody>
          <a:bodyPr spcFirstLastPara="1" wrap="square" lIns="68569" tIns="68569" rIns="68569" bIns="68569" anchor="t" anchorCtr="0">
            <a:noAutofit/>
          </a:bodyPr>
          <a:lstStyle/>
          <a:p>
            <a:pPr marL="0" indent="0"/>
            <a:r>
              <a:rPr lang="en-US" dirty="0"/>
              <a:t>Servlets, JDBC, JavaBeans, REST.</a:t>
            </a:r>
            <a:endParaRPr dirty="0"/>
          </a:p>
        </p:txBody>
      </p:sp>
      <p:sp>
        <p:nvSpPr>
          <p:cNvPr id="135" name="Shape 135"/>
          <p:cNvSpPr txBox="1"/>
          <p:nvPr/>
        </p:nvSpPr>
        <p:spPr>
          <a:xfrm>
            <a:off x="0" y="1020450"/>
            <a:ext cx="2603475" cy="2864025"/>
          </a:xfrm>
          <a:prstGeom prst="rect">
            <a:avLst/>
          </a:prstGeom>
          <a:noFill/>
          <a:ln>
            <a:noFill/>
          </a:ln>
        </p:spPr>
        <p:txBody>
          <a:bodyPr spcFirstLastPara="1" wrap="square" lIns="68569" tIns="68569" rIns="68569" bIns="68569" anchor="ctr" anchorCtr="0">
            <a:noAutofit/>
          </a:bodyPr>
          <a:lstStyle/>
          <a:p>
            <a:pPr algn="ctr"/>
            <a:r>
              <a:rPr lang="en" sz="15000" dirty="0">
                <a:solidFill>
                  <a:srgbClr val="18637B"/>
                </a:solidFill>
                <a:latin typeface="Roboto Slab"/>
                <a:ea typeface="Roboto Slab"/>
                <a:cs typeface="Roboto Slab"/>
                <a:sym typeface="Roboto Slab"/>
              </a:rPr>
              <a:t>2</a:t>
            </a:r>
            <a:endParaRPr sz="15000" dirty="0">
              <a:solidFill>
                <a:srgbClr val="18637B"/>
              </a:solidFill>
              <a:latin typeface="Roboto Slab"/>
              <a:ea typeface="Roboto Slab"/>
              <a:cs typeface="Roboto Slab"/>
              <a:sym typeface="Roboto Slab"/>
            </a:endParaRPr>
          </a:p>
        </p:txBody>
      </p:sp>
    </p:spTree>
    <p:extLst>
      <p:ext uri="{BB962C8B-B14F-4D97-AF65-F5344CB8AC3E}">
        <p14:creationId xmlns:p14="http://schemas.microsoft.com/office/powerpoint/2010/main" val="349885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pSp>
        <p:nvGrpSpPr>
          <p:cNvPr id="147" name="Shape 147"/>
          <p:cNvGrpSpPr/>
          <p:nvPr/>
        </p:nvGrpSpPr>
        <p:grpSpPr>
          <a:xfrm>
            <a:off x="423789" y="920402"/>
            <a:ext cx="274844" cy="274828"/>
            <a:chOff x="1923675" y="1633650"/>
            <a:chExt cx="436000" cy="435975"/>
          </a:xfrm>
        </p:grpSpPr>
        <p:sp>
          <p:nvSpPr>
            <p:cNvPr id="148" name="Shape 148"/>
            <p:cNvSpPr/>
            <p:nvPr/>
          </p:nvSpPr>
          <p:spPr>
            <a:xfrm>
              <a:off x="2209250" y="1633650"/>
              <a:ext cx="150425" cy="150425"/>
            </a:xfrm>
            <a:custGeom>
              <a:avLst/>
              <a:gdLst/>
              <a:ahLst/>
              <a:cxnLst/>
              <a:rect l="0" t="0" r="0" b="0"/>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9" name="Shape 149"/>
            <p:cNvSpPr/>
            <p:nvPr/>
          </p:nvSpPr>
          <p:spPr>
            <a:xfrm>
              <a:off x="2019900" y="1757250"/>
              <a:ext cx="261825" cy="261850"/>
            </a:xfrm>
            <a:custGeom>
              <a:avLst/>
              <a:gdLst/>
              <a:ahLst/>
              <a:cxnLst/>
              <a:rect l="0" t="0" r="0" b="0"/>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50" name="Shape 150"/>
            <p:cNvSpPr/>
            <p:nvPr/>
          </p:nvSpPr>
          <p:spPr>
            <a:xfrm>
              <a:off x="1923675" y="1681150"/>
              <a:ext cx="388500" cy="388475"/>
            </a:xfrm>
            <a:custGeom>
              <a:avLst/>
              <a:gdLst/>
              <a:ahLst/>
              <a:cxnLst/>
              <a:rect l="0" t="0" r="0" b="0"/>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51" name="Shape 151"/>
            <p:cNvSpPr/>
            <p:nvPr/>
          </p:nvSpPr>
          <p:spPr>
            <a:xfrm>
              <a:off x="1974225" y="1711575"/>
              <a:ext cx="261825" cy="261850"/>
            </a:xfrm>
            <a:custGeom>
              <a:avLst/>
              <a:gdLst/>
              <a:ahLst/>
              <a:cxnLst/>
              <a:rect l="0" t="0" r="0" b="0"/>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52" name="Shape 152"/>
            <p:cNvSpPr/>
            <p:nvPr/>
          </p:nvSpPr>
          <p:spPr>
            <a:xfrm>
              <a:off x="1934650" y="2014200"/>
              <a:ext cx="44475" cy="44475"/>
            </a:xfrm>
            <a:custGeom>
              <a:avLst/>
              <a:gdLst/>
              <a:ahLst/>
              <a:cxnLst/>
              <a:rect l="0" t="0" r="0" b="0"/>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53" name="Shape 153"/>
            <p:cNvSpPr/>
            <p:nvPr/>
          </p:nvSpPr>
          <p:spPr>
            <a:xfrm>
              <a:off x="1944375" y="1947225"/>
              <a:ext cx="101725" cy="101700"/>
            </a:xfrm>
            <a:custGeom>
              <a:avLst/>
              <a:gdLst/>
              <a:ahLst/>
              <a:cxnLst/>
              <a:rect l="0" t="0" r="0" b="0"/>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grpSp>
      <p:sp>
        <p:nvSpPr>
          <p:cNvPr id="11" name="Rectangle 1">
            <a:extLst>
              <a:ext uri="{FF2B5EF4-FFF2-40B4-BE49-F238E27FC236}">
                <a16:creationId xmlns:a16="http://schemas.microsoft.com/office/drawing/2014/main" id="{3895582C-4379-FF43-8EB0-E89EAEAD3E04}"/>
              </a:ext>
            </a:extLst>
          </p:cNvPr>
          <p:cNvSpPr txBox="1">
            <a:spLocks noChangeArrowheads="1"/>
          </p:cNvSpPr>
          <p:nvPr/>
        </p:nvSpPr>
        <p:spPr>
          <a:xfrm>
            <a:off x="748694" y="660064"/>
            <a:ext cx="5199157" cy="902415"/>
          </a:xfrm>
          <a:prstGeom prst="rect">
            <a:avLst/>
          </a:prstGeom>
          <a:noFill/>
          <a:ln>
            <a:noFill/>
          </a:ln>
        </p:spPr>
        <p:txBody>
          <a:bodyPr spcFirstLastPara="1" wrap="square" lIns="91425" tIns="38808"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1pPr>
            <a:lvl2pPr marR="0" lvl="1"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2pPr>
            <a:lvl3pPr marR="0" lvl="2"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3pPr>
            <a:lvl4pPr marR="0" lvl="3"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4pPr>
            <a:lvl5pPr marR="0" lvl="4"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5pPr>
            <a:lvl6pPr marR="0" lvl="5"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6pPr>
            <a:lvl7pPr marR="0" lvl="6"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7pPr>
            <a:lvl8pPr marR="0" lvl="7"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8pPr>
            <a:lvl9pPr marR="0" lvl="8"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9pPr>
          </a:lstStyle>
          <a:p>
            <a:pP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it-IT" sz="1700" dirty="0"/>
              <a:t>Server Side Components</a:t>
            </a:r>
            <a:endParaRPr lang="it-IT" altLang="it-IT" sz="1700" dirty="0"/>
          </a:p>
        </p:txBody>
      </p:sp>
      <p:sp>
        <p:nvSpPr>
          <p:cNvPr id="12" name="Segnaposto contenuto 2">
            <a:extLst>
              <a:ext uri="{FF2B5EF4-FFF2-40B4-BE49-F238E27FC236}">
                <a16:creationId xmlns:a16="http://schemas.microsoft.com/office/drawing/2014/main" id="{18A55F2C-A686-A246-8BCF-06469E621DE4}"/>
              </a:ext>
            </a:extLst>
          </p:cNvPr>
          <p:cNvSpPr txBox="1">
            <a:spLocks noChangeArrowheads="1"/>
          </p:cNvSpPr>
          <p:nvPr/>
        </p:nvSpPr>
        <p:spPr>
          <a:xfrm>
            <a:off x="799228" y="1582592"/>
            <a:ext cx="5695549" cy="3053391"/>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342900" marR="0" lvl="0" indent="-304800" algn="l" rtl="0">
              <a:lnSpc>
                <a:spcPct val="100000"/>
              </a:lnSpc>
              <a:spcBef>
                <a:spcPts val="45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1pPr>
            <a:lvl2pPr marL="685800" marR="0" lvl="1"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2pPr>
            <a:lvl3pPr marL="1028700" marR="0" lvl="2"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3pPr>
            <a:lvl4pPr marL="1371600" marR="0" lvl="3"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4pPr>
            <a:lvl5pPr marL="1714500" marR="0" lvl="4"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5pPr>
            <a:lvl6pPr marL="2057400" marR="0" lvl="5"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6pPr>
            <a:lvl7pPr marL="2400300" marR="0" lvl="6"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7pPr>
            <a:lvl8pPr marL="2743200" marR="0" lvl="7"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8pPr>
            <a:lvl9pPr marL="3086100" marR="0" lvl="8"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9pPr>
          </a:lstStyle>
          <a:p>
            <a:pPr marL="0" indent="0">
              <a:buNone/>
            </a:pPr>
            <a:r>
              <a:rPr lang="en-US" altLang="it-IT" sz="1400" b="1" dirty="0"/>
              <a:t>Our Web Application was designed to run on a Web Container implementing the JEE API, and it is thus structured in:</a:t>
            </a:r>
          </a:p>
          <a:p>
            <a:pPr marL="0" indent="0">
              <a:buNone/>
            </a:pPr>
            <a:endParaRPr lang="en-US" altLang="it-IT" sz="1400" b="1" dirty="0"/>
          </a:p>
          <a:p>
            <a:pPr marL="285750" indent="-285750">
              <a:buFont typeface="Arial" panose="020B0604020202020204" pitchFamily="34" charset="0"/>
              <a:buChar char="•"/>
            </a:pPr>
            <a:r>
              <a:rPr lang="en-US" altLang="it-IT" sz="1400" b="1" dirty="0"/>
              <a:t>Servlets</a:t>
            </a:r>
          </a:p>
          <a:p>
            <a:pPr marL="285750" indent="-285750">
              <a:buFont typeface="Arial" panose="020B0604020202020204" pitchFamily="34" charset="0"/>
              <a:buChar char="•"/>
            </a:pPr>
            <a:r>
              <a:rPr lang="en-US" altLang="it-IT" sz="1400" b="1" dirty="0"/>
              <a:t>JavaBeans</a:t>
            </a:r>
          </a:p>
          <a:p>
            <a:pPr marL="0" indent="0">
              <a:buNone/>
            </a:pPr>
            <a:endParaRPr lang="en-US" altLang="it-IT" sz="1400" b="1" dirty="0"/>
          </a:p>
          <a:p>
            <a:pPr marL="0" indent="0">
              <a:buNone/>
            </a:pPr>
            <a:r>
              <a:rPr lang="en-US" altLang="it-IT" sz="1400" b="1" dirty="0"/>
              <a:t>It also makes use of JDBC paradigm to access the data stored in the </a:t>
            </a:r>
            <a:r>
              <a:rPr lang="en-US" altLang="it-IT" sz="1400" b="1" dirty="0" err="1"/>
              <a:t>DataBase</a:t>
            </a:r>
            <a:r>
              <a:rPr lang="en-US" altLang="it-IT" sz="1400" b="1" dirty="0"/>
              <a:t>.</a:t>
            </a:r>
          </a:p>
          <a:p>
            <a:pPr marL="0" indent="0">
              <a:buNone/>
            </a:pPr>
            <a:endParaRPr lang="en-US" altLang="it-IT" sz="1400" b="1" dirty="0"/>
          </a:p>
          <a:p>
            <a:pPr marL="0" indent="0">
              <a:buNone/>
            </a:pPr>
            <a:r>
              <a:rPr lang="en-US" altLang="it-IT" sz="1400" b="1" dirty="0"/>
              <a:t>Here follows a description of representative instances of the technologies we used.</a:t>
            </a:r>
            <a:endParaRPr lang="it-IT" altLang="it-IT" sz="1400" b="1" dirty="0"/>
          </a:p>
        </p:txBody>
      </p:sp>
    </p:spTree>
    <p:extLst>
      <p:ext uri="{BB962C8B-B14F-4D97-AF65-F5344CB8AC3E}">
        <p14:creationId xmlns:p14="http://schemas.microsoft.com/office/powerpoint/2010/main" val="2326828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2" end="2"/>
                                            </p:txEl>
                                          </p:spTgt>
                                        </p:tgtEl>
                                        <p:attrNameLst>
                                          <p:attrName>style.visibility</p:attrName>
                                        </p:attrNameLst>
                                      </p:cBhvr>
                                      <p:to>
                                        <p:strVal val="visible"/>
                                      </p:to>
                                    </p:set>
                                    <p:animEffect transition="in" filter="fade">
                                      <p:cBhvr>
                                        <p:cTn id="12" dur="500"/>
                                        <p:tgtEl>
                                          <p:spTgt spid="1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animEffect transition="in" filter="fade">
                                      <p:cBhvr>
                                        <p:cTn id="17" dur="500"/>
                                        <p:tgtEl>
                                          <p:spTgt spid="1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xEl>
                                              <p:pRg st="5" end="5"/>
                                            </p:txEl>
                                          </p:spTgt>
                                        </p:tgtEl>
                                        <p:attrNameLst>
                                          <p:attrName>style.visibility</p:attrName>
                                        </p:attrNameLst>
                                      </p:cBhvr>
                                      <p:to>
                                        <p:strVal val="visible"/>
                                      </p:to>
                                    </p:set>
                                    <p:animEffect transition="in" filter="fade">
                                      <p:cBhvr>
                                        <p:cTn id="22" dur="500"/>
                                        <p:tgtEl>
                                          <p:spTgt spid="12">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xEl>
                                              <p:pRg st="7" end="7"/>
                                            </p:txEl>
                                          </p:spTgt>
                                        </p:tgtEl>
                                        <p:attrNameLst>
                                          <p:attrName>style.visibility</p:attrName>
                                        </p:attrNameLst>
                                      </p:cBhvr>
                                      <p:to>
                                        <p:strVal val="visible"/>
                                      </p:to>
                                    </p:set>
                                    <p:animEffect transition="in" filter="fade">
                                      <p:cBhvr>
                                        <p:cTn id="27" dur="500"/>
                                        <p:tgtEl>
                                          <p:spTgt spid="1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pSp>
        <p:nvGrpSpPr>
          <p:cNvPr id="147" name="Shape 147"/>
          <p:cNvGrpSpPr/>
          <p:nvPr/>
        </p:nvGrpSpPr>
        <p:grpSpPr>
          <a:xfrm>
            <a:off x="423789" y="920402"/>
            <a:ext cx="274844" cy="274828"/>
            <a:chOff x="1923675" y="1633650"/>
            <a:chExt cx="436000" cy="435975"/>
          </a:xfrm>
        </p:grpSpPr>
        <p:sp>
          <p:nvSpPr>
            <p:cNvPr id="148" name="Shape 148"/>
            <p:cNvSpPr/>
            <p:nvPr/>
          </p:nvSpPr>
          <p:spPr>
            <a:xfrm>
              <a:off x="2209250" y="1633650"/>
              <a:ext cx="150425" cy="150425"/>
            </a:xfrm>
            <a:custGeom>
              <a:avLst/>
              <a:gdLst/>
              <a:ahLst/>
              <a:cxnLst/>
              <a:rect l="0" t="0" r="0" b="0"/>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9" name="Shape 149"/>
            <p:cNvSpPr/>
            <p:nvPr/>
          </p:nvSpPr>
          <p:spPr>
            <a:xfrm>
              <a:off x="2019900" y="1757250"/>
              <a:ext cx="261825" cy="261850"/>
            </a:xfrm>
            <a:custGeom>
              <a:avLst/>
              <a:gdLst/>
              <a:ahLst/>
              <a:cxnLst/>
              <a:rect l="0" t="0" r="0" b="0"/>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50" name="Shape 150"/>
            <p:cNvSpPr/>
            <p:nvPr/>
          </p:nvSpPr>
          <p:spPr>
            <a:xfrm>
              <a:off x="1923675" y="1681150"/>
              <a:ext cx="388500" cy="388475"/>
            </a:xfrm>
            <a:custGeom>
              <a:avLst/>
              <a:gdLst/>
              <a:ahLst/>
              <a:cxnLst/>
              <a:rect l="0" t="0" r="0" b="0"/>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51" name="Shape 151"/>
            <p:cNvSpPr/>
            <p:nvPr/>
          </p:nvSpPr>
          <p:spPr>
            <a:xfrm>
              <a:off x="1974225" y="1711575"/>
              <a:ext cx="261825" cy="261850"/>
            </a:xfrm>
            <a:custGeom>
              <a:avLst/>
              <a:gdLst/>
              <a:ahLst/>
              <a:cxnLst/>
              <a:rect l="0" t="0" r="0" b="0"/>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52" name="Shape 152"/>
            <p:cNvSpPr/>
            <p:nvPr/>
          </p:nvSpPr>
          <p:spPr>
            <a:xfrm>
              <a:off x="1934650" y="2014200"/>
              <a:ext cx="44475" cy="44475"/>
            </a:xfrm>
            <a:custGeom>
              <a:avLst/>
              <a:gdLst/>
              <a:ahLst/>
              <a:cxnLst/>
              <a:rect l="0" t="0" r="0" b="0"/>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53" name="Shape 153"/>
            <p:cNvSpPr/>
            <p:nvPr/>
          </p:nvSpPr>
          <p:spPr>
            <a:xfrm>
              <a:off x="1944375" y="1947225"/>
              <a:ext cx="101725" cy="101700"/>
            </a:xfrm>
            <a:custGeom>
              <a:avLst/>
              <a:gdLst/>
              <a:ahLst/>
              <a:cxnLst/>
              <a:rect l="0" t="0" r="0" b="0"/>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grpSp>
      <p:sp>
        <p:nvSpPr>
          <p:cNvPr id="11" name="Rectangle 1">
            <a:extLst>
              <a:ext uri="{FF2B5EF4-FFF2-40B4-BE49-F238E27FC236}">
                <a16:creationId xmlns:a16="http://schemas.microsoft.com/office/drawing/2014/main" id="{3895582C-4379-FF43-8EB0-E89EAEAD3E04}"/>
              </a:ext>
            </a:extLst>
          </p:cNvPr>
          <p:cNvSpPr txBox="1">
            <a:spLocks noChangeArrowheads="1"/>
          </p:cNvSpPr>
          <p:nvPr/>
        </p:nvSpPr>
        <p:spPr>
          <a:xfrm>
            <a:off x="992534" y="667684"/>
            <a:ext cx="5199157" cy="902415"/>
          </a:xfrm>
          <a:prstGeom prst="rect">
            <a:avLst/>
          </a:prstGeom>
          <a:noFill/>
          <a:ln>
            <a:noFill/>
          </a:ln>
        </p:spPr>
        <p:txBody>
          <a:bodyPr spcFirstLastPara="1" wrap="square" lIns="91425" tIns="38808"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1pPr>
            <a:lvl2pPr marR="0" lvl="1"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2pPr>
            <a:lvl3pPr marR="0" lvl="2"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3pPr>
            <a:lvl4pPr marR="0" lvl="3"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4pPr>
            <a:lvl5pPr marR="0" lvl="4"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5pPr>
            <a:lvl6pPr marR="0" lvl="5"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6pPr>
            <a:lvl7pPr marR="0" lvl="6"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7pPr>
            <a:lvl8pPr marR="0" lvl="7"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8pPr>
            <a:lvl9pPr marR="0" lvl="8"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9pPr>
          </a:lstStyle>
          <a:p>
            <a:pP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it-IT" dirty="0"/>
              <a:t>Servlets</a:t>
            </a:r>
            <a:endParaRPr lang="it-IT" altLang="it-IT" dirty="0"/>
          </a:p>
        </p:txBody>
      </p:sp>
      <p:sp>
        <p:nvSpPr>
          <p:cNvPr id="12" name="Segnaposto contenuto 2">
            <a:extLst>
              <a:ext uri="{FF2B5EF4-FFF2-40B4-BE49-F238E27FC236}">
                <a16:creationId xmlns:a16="http://schemas.microsoft.com/office/drawing/2014/main" id="{18A55F2C-A686-A246-8BCF-06469E621DE4}"/>
              </a:ext>
            </a:extLst>
          </p:cNvPr>
          <p:cNvSpPr txBox="1">
            <a:spLocks noChangeArrowheads="1"/>
          </p:cNvSpPr>
          <p:nvPr/>
        </p:nvSpPr>
        <p:spPr>
          <a:xfrm>
            <a:off x="799228" y="1582592"/>
            <a:ext cx="5695549" cy="3053391"/>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342900" marR="0" lvl="0" indent="-304800" algn="l" rtl="0">
              <a:lnSpc>
                <a:spcPct val="100000"/>
              </a:lnSpc>
              <a:spcBef>
                <a:spcPts val="45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1pPr>
            <a:lvl2pPr marL="685800" marR="0" lvl="1"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2pPr>
            <a:lvl3pPr marL="1028700" marR="0" lvl="2"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3pPr>
            <a:lvl4pPr marL="1371600" marR="0" lvl="3"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4pPr>
            <a:lvl5pPr marL="1714500" marR="0" lvl="4"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5pPr>
            <a:lvl6pPr marL="2057400" marR="0" lvl="5"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6pPr>
            <a:lvl7pPr marL="2400300" marR="0" lvl="6"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7pPr>
            <a:lvl8pPr marL="2743200" marR="0" lvl="7"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8pPr>
            <a:lvl9pPr marL="3086100" marR="0" lvl="8"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9pPr>
          </a:lstStyle>
          <a:p>
            <a:pPr marL="0" indent="0">
              <a:buNone/>
            </a:pPr>
            <a:endParaRPr lang="it-IT" altLang="it-IT" sz="1400" b="1" dirty="0"/>
          </a:p>
        </p:txBody>
      </p:sp>
      <p:sp>
        <p:nvSpPr>
          <p:cNvPr id="13" name="Segnaposto contenuto 2">
            <a:extLst>
              <a:ext uri="{FF2B5EF4-FFF2-40B4-BE49-F238E27FC236}">
                <a16:creationId xmlns:a16="http://schemas.microsoft.com/office/drawing/2014/main" id="{26BAFCD7-22CC-4CA5-815E-7B979F990B77}"/>
              </a:ext>
            </a:extLst>
          </p:cNvPr>
          <p:cNvSpPr txBox="1">
            <a:spLocks noChangeArrowheads="1"/>
          </p:cNvSpPr>
          <p:nvPr/>
        </p:nvSpPr>
        <p:spPr>
          <a:xfrm>
            <a:off x="3429001" y="532884"/>
            <a:ext cx="3429000" cy="1037216"/>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342900" marR="0" lvl="0" indent="-304800" algn="l" rtl="0">
              <a:lnSpc>
                <a:spcPct val="100000"/>
              </a:lnSpc>
              <a:spcBef>
                <a:spcPts val="45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1pPr>
            <a:lvl2pPr marL="685800" marR="0" lvl="1"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2pPr>
            <a:lvl3pPr marL="1028700" marR="0" lvl="2"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3pPr>
            <a:lvl4pPr marL="1371600" marR="0" lvl="3"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4pPr>
            <a:lvl5pPr marL="1714500" marR="0" lvl="4"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5pPr>
            <a:lvl6pPr marL="2057400" marR="0" lvl="5"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6pPr>
            <a:lvl7pPr marL="2400300" marR="0" lvl="6"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7pPr>
            <a:lvl8pPr marL="2743200" marR="0" lvl="7"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8pPr>
            <a:lvl9pPr marL="3086100" marR="0" lvl="8"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9pPr>
          </a:lstStyle>
          <a:p>
            <a:pPr marL="0" indent="0">
              <a:buNone/>
            </a:pPr>
            <a:r>
              <a:rPr lang="en-US" altLang="it-IT" sz="1400" b="1" dirty="0"/>
              <a:t>Servlet hierarchy and interactions are reported in the UML class diagram.</a:t>
            </a:r>
            <a:endParaRPr lang="it-IT" altLang="it-IT" sz="1400" b="1" dirty="0"/>
          </a:p>
        </p:txBody>
      </p:sp>
      <p:pic>
        <p:nvPicPr>
          <p:cNvPr id="3" name="Immagine 2">
            <a:extLst>
              <a:ext uri="{FF2B5EF4-FFF2-40B4-BE49-F238E27FC236}">
                <a16:creationId xmlns:a16="http://schemas.microsoft.com/office/drawing/2014/main" id="{BBE11C9B-A322-4DBD-BFAC-211F1C37EF19}"/>
              </a:ext>
            </a:extLst>
          </p:cNvPr>
          <p:cNvPicPr>
            <a:picLocks noChangeAspect="1"/>
          </p:cNvPicPr>
          <p:nvPr/>
        </p:nvPicPr>
        <p:blipFill>
          <a:blip r:embed="rId3"/>
          <a:stretch>
            <a:fillRect/>
          </a:stretch>
        </p:blipFill>
        <p:spPr>
          <a:xfrm>
            <a:off x="186728" y="2057400"/>
            <a:ext cx="6673683" cy="231070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Immagine 4">
            <a:extLst>
              <a:ext uri="{FF2B5EF4-FFF2-40B4-BE49-F238E27FC236}">
                <a16:creationId xmlns:a16="http://schemas.microsoft.com/office/drawing/2014/main" id="{A782335E-0A52-4824-A0C0-157158C2ED61}"/>
              </a:ext>
            </a:extLst>
          </p:cNvPr>
          <p:cNvPicPr>
            <a:picLocks noChangeAspect="1"/>
          </p:cNvPicPr>
          <p:nvPr/>
        </p:nvPicPr>
        <p:blipFill>
          <a:blip r:embed="rId4"/>
          <a:stretch>
            <a:fillRect/>
          </a:stretch>
        </p:blipFill>
        <p:spPr>
          <a:xfrm>
            <a:off x="220980" y="1664344"/>
            <a:ext cx="6576059" cy="127512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7" name="Immagine 6">
            <a:extLst>
              <a:ext uri="{FF2B5EF4-FFF2-40B4-BE49-F238E27FC236}">
                <a16:creationId xmlns:a16="http://schemas.microsoft.com/office/drawing/2014/main" id="{7626273D-17B7-493C-92E3-F57429575BBD}"/>
              </a:ext>
            </a:extLst>
          </p:cNvPr>
          <p:cNvPicPr>
            <a:picLocks noChangeAspect="1"/>
          </p:cNvPicPr>
          <p:nvPr/>
        </p:nvPicPr>
        <p:blipFill>
          <a:blip r:embed="rId5"/>
          <a:stretch>
            <a:fillRect/>
          </a:stretch>
        </p:blipFill>
        <p:spPr>
          <a:xfrm>
            <a:off x="1803400" y="3332521"/>
            <a:ext cx="3251200" cy="15494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20" name="Immagine 19">
            <a:extLst>
              <a:ext uri="{FF2B5EF4-FFF2-40B4-BE49-F238E27FC236}">
                <a16:creationId xmlns:a16="http://schemas.microsoft.com/office/drawing/2014/main" id="{EB2F54E9-923A-4A41-9298-B2CE55108210}"/>
              </a:ext>
            </a:extLst>
          </p:cNvPr>
          <p:cNvPicPr>
            <a:picLocks noChangeAspect="1"/>
          </p:cNvPicPr>
          <p:nvPr/>
        </p:nvPicPr>
        <p:blipFill>
          <a:blip r:embed="rId6"/>
          <a:stretch>
            <a:fillRect/>
          </a:stretch>
        </p:blipFill>
        <p:spPr>
          <a:xfrm>
            <a:off x="469509" y="2859112"/>
            <a:ext cx="5806440" cy="224598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21" name="Immagine 20">
            <a:extLst>
              <a:ext uri="{FF2B5EF4-FFF2-40B4-BE49-F238E27FC236}">
                <a16:creationId xmlns:a16="http://schemas.microsoft.com/office/drawing/2014/main" id="{1FF5F63D-0DE1-498F-864C-303405DFDCE0}"/>
              </a:ext>
            </a:extLst>
          </p:cNvPr>
          <p:cNvPicPr>
            <a:picLocks noChangeAspect="1"/>
          </p:cNvPicPr>
          <p:nvPr/>
        </p:nvPicPr>
        <p:blipFill>
          <a:blip r:embed="rId6"/>
          <a:stretch>
            <a:fillRect/>
          </a:stretch>
        </p:blipFill>
        <p:spPr>
          <a:xfrm>
            <a:off x="538179" y="1598891"/>
            <a:ext cx="5806440" cy="224598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4" name="Immagine 13">
            <a:extLst>
              <a:ext uri="{FF2B5EF4-FFF2-40B4-BE49-F238E27FC236}">
                <a16:creationId xmlns:a16="http://schemas.microsoft.com/office/drawing/2014/main" id="{8B36B444-3D9E-4B19-B760-07BAA8C1A59B}"/>
              </a:ext>
            </a:extLst>
          </p:cNvPr>
          <p:cNvPicPr>
            <a:picLocks noChangeAspect="1"/>
          </p:cNvPicPr>
          <p:nvPr/>
        </p:nvPicPr>
        <p:blipFill>
          <a:blip r:embed="rId7"/>
          <a:stretch>
            <a:fillRect/>
          </a:stretch>
        </p:blipFill>
        <p:spPr>
          <a:xfrm>
            <a:off x="1826450" y="3263411"/>
            <a:ext cx="3185161" cy="186484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786675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7"/>
                                        </p:tgtEl>
                                      </p:cBhvr>
                                    </p:animEffect>
                                    <p:set>
                                      <p:cBhvr>
                                        <p:cTn id="27" dur="1" fill="hold">
                                          <p:stCondLst>
                                            <p:cond delay="499"/>
                                          </p:stCondLst>
                                        </p:cTn>
                                        <p:tgtEl>
                                          <p:spTgt spid="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5"/>
                                        </p:tgtEl>
                                      </p:cBhvr>
                                    </p:animEffect>
                                    <p:set>
                                      <p:cBhvr>
                                        <p:cTn id="37" dur="1" fill="hold">
                                          <p:stCondLst>
                                            <p:cond delay="499"/>
                                          </p:stCondLst>
                                        </p:cTn>
                                        <p:tgtEl>
                                          <p:spTgt spid="5"/>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20"/>
                                        </p:tgtEl>
                                      </p:cBhvr>
                                    </p:animEffect>
                                    <p:set>
                                      <p:cBhvr>
                                        <p:cTn id="40" dur="1" fill="hold">
                                          <p:stCondLst>
                                            <p:cond delay="499"/>
                                          </p:stCondLst>
                                        </p:cTn>
                                        <p:tgtEl>
                                          <p:spTgt spid="20"/>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pSp>
        <p:nvGrpSpPr>
          <p:cNvPr id="147" name="Shape 147"/>
          <p:cNvGrpSpPr/>
          <p:nvPr/>
        </p:nvGrpSpPr>
        <p:grpSpPr>
          <a:xfrm>
            <a:off x="423789" y="920402"/>
            <a:ext cx="274844" cy="274828"/>
            <a:chOff x="1923675" y="1633650"/>
            <a:chExt cx="436000" cy="435975"/>
          </a:xfrm>
        </p:grpSpPr>
        <p:sp>
          <p:nvSpPr>
            <p:cNvPr id="148" name="Shape 148"/>
            <p:cNvSpPr/>
            <p:nvPr/>
          </p:nvSpPr>
          <p:spPr>
            <a:xfrm>
              <a:off x="2209250" y="1633650"/>
              <a:ext cx="150425" cy="150425"/>
            </a:xfrm>
            <a:custGeom>
              <a:avLst/>
              <a:gdLst/>
              <a:ahLst/>
              <a:cxnLst/>
              <a:rect l="0" t="0" r="0" b="0"/>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9" name="Shape 149"/>
            <p:cNvSpPr/>
            <p:nvPr/>
          </p:nvSpPr>
          <p:spPr>
            <a:xfrm>
              <a:off x="2019900" y="1757250"/>
              <a:ext cx="261825" cy="261850"/>
            </a:xfrm>
            <a:custGeom>
              <a:avLst/>
              <a:gdLst/>
              <a:ahLst/>
              <a:cxnLst/>
              <a:rect l="0" t="0" r="0" b="0"/>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50" name="Shape 150"/>
            <p:cNvSpPr/>
            <p:nvPr/>
          </p:nvSpPr>
          <p:spPr>
            <a:xfrm>
              <a:off x="1923675" y="1681150"/>
              <a:ext cx="388500" cy="388475"/>
            </a:xfrm>
            <a:custGeom>
              <a:avLst/>
              <a:gdLst/>
              <a:ahLst/>
              <a:cxnLst/>
              <a:rect l="0" t="0" r="0" b="0"/>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51" name="Shape 151"/>
            <p:cNvSpPr/>
            <p:nvPr/>
          </p:nvSpPr>
          <p:spPr>
            <a:xfrm>
              <a:off x="1974225" y="1711575"/>
              <a:ext cx="261825" cy="261850"/>
            </a:xfrm>
            <a:custGeom>
              <a:avLst/>
              <a:gdLst/>
              <a:ahLst/>
              <a:cxnLst/>
              <a:rect l="0" t="0" r="0" b="0"/>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52" name="Shape 152"/>
            <p:cNvSpPr/>
            <p:nvPr/>
          </p:nvSpPr>
          <p:spPr>
            <a:xfrm>
              <a:off x="1934650" y="2014200"/>
              <a:ext cx="44475" cy="44475"/>
            </a:xfrm>
            <a:custGeom>
              <a:avLst/>
              <a:gdLst/>
              <a:ahLst/>
              <a:cxnLst/>
              <a:rect l="0" t="0" r="0" b="0"/>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53" name="Shape 153"/>
            <p:cNvSpPr/>
            <p:nvPr/>
          </p:nvSpPr>
          <p:spPr>
            <a:xfrm>
              <a:off x="1944375" y="1947225"/>
              <a:ext cx="101725" cy="101700"/>
            </a:xfrm>
            <a:custGeom>
              <a:avLst/>
              <a:gdLst/>
              <a:ahLst/>
              <a:cxnLst/>
              <a:rect l="0" t="0" r="0" b="0"/>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grpSp>
      <p:sp>
        <p:nvSpPr>
          <p:cNvPr id="11" name="Rectangle 1">
            <a:extLst>
              <a:ext uri="{FF2B5EF4-FFF2-40B4-BE49-F238E27FC236}">
                <a16:creationId xmlns:a16="http://schemas.microsoft.com/office/drawing/2014/main" id="{3895582C-4379-FF43-8EB0-E89EAEAD3E04}"/>
              </a:ext>
            </a:extLst>
          </p:cNvPr>
          <p:cNvSpPr txBox="1">
            <a:spLocks noChangeArrowheads="1"/>
          </p:cNvSpPr>
          <p:nvPr/>
        </p:nvSpPr>
        <p:spPr>
          <a:xfrm>
            <a:off x="748694" y="660064"/>
            <a:ext cx="5199157" cy="902415"/>
          </a:xfrm>
          <a:prstGeom prst="rect">
            <a:avLst/>
          </a:prstGeom>
          <a:noFill/>
          <a:ln>
            <a:noFill/>
          </a:ln>
        </p:spPr>
        <p:txBody>
          <a:bodyPr spcFirstLastPara="1" wrap="square" lIns="91425" tIns="38808"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1pPr>
            <a:lvl2pPr marR="0" lvl="1"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2pPr>
            <a:lvl3pPr marR="0" lvl="2"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3pPr>
            <a:lvl4pPr marR="0" lvl="3"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4pPr>
            <a:lvl5pPr marR="0" lvl="4"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5pPr>
            <a:lvl6pPr marR="0" lvl="5"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6pPr>
            <a:lvl7pPr marR="0" lvl="6"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7pPr>
            <a:lvl8pPr marR="0" lvl="7"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8pPr>
            <a:lvl9pPr marR="0" lvl="8"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9pPr>
          </a:lstStyle>
          <a:p>
            <a:pP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it-IT" sz="1700" dirty="0"/>
              <a:t>Server Side Components</a:t>
            </a:r>
            <a:endParaRPr lang="it-IT" altLang="it-IT" sz="1700" dirty="0"/>
          </a:p>
        </p:txBody>
      </p:sp>
      <p:sp>
        <p:nvSpPr>
          <p:cNvPr id="12" name="Segnaposto contenuto 2">
            <a:extLst>
              <a:ext uri="{FF2B5EF4-FFF2-40B4-BE49-F238E27FC236}">
                <a16:creationId xmlns:a16="http://schemas.microsoft.com/office/drawing/2014/main" id="{18A55F2C-A686-A246-8BCF-06469E621DE4}"/>
              </a:ext>
            </a:extLst>
          </p:cNvPr>
          <p:cNvSpPr txBox="1">
            <a:spLocks noChangeArrowheads="1"/>
          </p:cNvSpPr>
          <p:nvPr/>
        </p:nvSpPr>
        <p:spPr>
          <a:xfrm>
            <a:off x="799228" y="1978832"/>
            <a:ext cx="5695549" cy="3053391"/>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342900" marR="0" lvl="0" indent="-304800" algn="l" rtl="0">
              <a:lnSpc>
                <a:spcPct val="100000"/>
              </a:lnSpc>
              <a:spcBef>
                <a:spcPts val="45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1pPr>
            <a:lvl2pPr marL="685800" marR="0" lvl="1"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2pPr>
            <a:lvl3pPr marL="1028700" marR="0" lvl="2"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3pPr>
            <a:lvl4pPr marL="1371600" marR="0" lvl="3"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4pPr>
            <a:lvl5pPr marL="1714500" marR="0" lvl="4"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5pPr>
            <a:lvl6pPr marL="2057400" marR="0" lvl="5"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6pPr>
            <a:lvl7pPr marL="2400300" marR="0" lvl="6"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7pPr>
            <a:lvl8pPr marL="2743200" marR="0" lvl="7"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8pPr>
            <a:lvl9pPr marL="3086100" marR="0" lvl="8"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9pPr>
          </a:lstStyle>
          <a:p>
            <a:pPr marL="0" indent="0">
              <a:buNone/>
            </a:pPr>
            <a:r>
              <a:rPr lang="en-US" altLang="it-IT" sz="1400" b="1" dirty="0"/>
              <a:t>Some resources are exposed via REST services, via GET method, at the following relative URLs:</a:t>
            </a:r>
          </a:p>
          <a:p>
            <a:pPr marL="0" indent="0">
              <a:buNone/>
            </a:pPr>
            <a:endParaRPr lang="en-US" altLang="it-IT" sz="1400" b="1" dirty="0"/>
          </a:p>
          <a:p>
            <a:pPr marL="285750" indent="-285750">
              <a:buFont typeface="Arial" panose="020B0604020202020204" pitchFamily="34" charset="0"/>
              <a:buChar char="•"/>
            </a:pPr>
            <a:r>
              <a:rPr lang="en-US" altLang="it-IT" sz="1400" b="1" dirty="0"/>
              <a:t>List of all the questions: rest/questions</a:t>
            </a:r>
          </a:p>
          <a:p>
            <a:pPr marL="285750" indent="-285750">
              <a:buFont typeface="Arial" panose="020B0604020202020204" pitchFamily="34" charset="0"/>
              <a:buChar char="•"/>
            </a:pPr>
            <a:r>
              <a:rPr lang="en-US" altLang="it-IT" sz="1400" b="1" dirty="0"/>
              <a:t>List of user questions:    rest/questions/{</a:t>
            </a:r>
            <a:r>
              <a:rPr lang="en-US" altLang="it-IT" sz="1400" b="1" dirty="0" err="1"/>
              <a:t>user_id</a:t>
            </a:r>
            <a:r>
              <a:rPr lang="en-US" altLang="it-IT" sz="1400" b="1" dirty="0"/>
              <a:t>}</a:t>
            </a:r>
          </a:p>
          <a:p>
            <a:pPr marL="285750" indent="-285750">
              <a:buFont typeface="Arial" panose="020B0604020202020204" pitchFamily="34" charset="0"/>
              <a:buChar char="•"/>
            </a:pPr>
            <a:r>
              <a:rPr lang="en-US" altLang="it-IT" sz="1400" b="1" dirty="0"/>
              <a:t>Answers to a question:   rest/questions/question/{id}</a:t>
            </a:r>
          </a:p>
        </p:txBody>
      </p:sp>
    </p:spTree>
    <p:extLst>
      <p:ext uri="{BB962C8B-B14F-4D97-AF65-F5344CB8AC3E}">
        <p14:creationId xmlns:p14="http://schemas.microsoft.com/office/powerpoint/2010/main" val="3167200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2" end="2"/>
                                            </p:txEl>
                                          </p:spTgt>
                                        </p:tgtEl>
                                        <p:attrNameLst>
                                          <p:attrName>style.visibility</p:attrName>
                                        </p:attrNameLst>
                                      </p:cBhvr>
                                      <p:to>
                                        <p:strVal val="visible"/>
                                      </p:to>
                                    </p:set>
                                    <p:animEffect transition="in" filter="fade">
                                      <p:cBhvr>
                                        <p:cTn id="12" dur="500"/>
                                        <p:tgtEl>
                                          <p:spTgt spid="1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animEffect transition="in" filter="fade">
                                      <p:cBhvr>
                                        <p:cTn id="17" dur="500"/>
                                        <p:tgtEl>
                                          <p:spTgt spid="1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xEl>
                                              <p:pRg st="4" end="4"/>
                                            </p:txEl>
                                          </p:spTgt>
                                        </p:tgtEl>
                                        <p:attrNameLst>
                                          <p:attrName>style.visibility</p:attrName>
                                        </p:attrNameLst>
                                      </p:cBhvr>
                                      <p:to>
                                        <p:strVal val="visible"/>
                                      </p:to>
                                    </p:set>
                                    <p:animEffect transition="in" filter="fade">
                                      <p:cBhvr>
                                        <p:cTn id="22"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pSp>
        <p:nvGrpSpPr>
          <p:cNvPr id="147" name="Shape 147"/>
          <p:cNvGrpSpPr/>
          <p:nvPr/>
        </p:nvGrpSpPr>
        <p:grpSpPr>
          <a:xfrm>
            <a:off x="423789" y="920402"/>
            <a:ext cx="274844" cy="274828"/>
            <a:chOff x="1923675" y="1633650"/>
            <a:chExt cx="436000" cy="435975"/>
          </a:xfrm>
        </p:grpSpPr>
        <p:sp>
          <p:nvSpPr>
            <p:cNvPr id="148" name="Shape 148"/>
            <p:cNvSpPr/>
            <p:nvPr/>
          </p:nvSpPr>
          <p:spPr>
            <a:xfrm>
              <a:off x="2209250" y="1633650"/>
              <a:ext cx="150425" cy="150425"/>
            </a:xfrm>
            <a:custGeom>
              <a:avLst/>
              <a:gdLst/>
              <a:ahLst/>
              <a:cxnLst/>
              <a:rect l="0" t="0" r="0" b="0"/>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9" name="Shape 149"/>
            <p:cNvSpPr/>
            <p:nvPr/>
          </p:nvSpPr>
          <p:spPr>
            <a:xfrm>
              <a:off x="2019900" y="1757250"/>
              <a:ext cx="261825" cy="261850"/>
            </a:xfrm>
            <a:custGeom>
              <a:avLst/>
              <a:gdLst/>
              <a:ahLst/>
              <a:cxnLst/>
              <a:rect l="0" t="0" r="0" b="0"/>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50" name="Shape 150"/>
            <p:cNvSpPr/>
            <p:nvPr/>
          </p:nvSpPr>
          <p:spPr>
            <a:xfrm>
              <a:off x="1923675" y="1681150"/>
              <a:ext cx="388500" cy="388475"/>
            </a:xfrm>
            <a:custGeom>
              <a:avLst/>
              <a:gdLst/>
              <a:ahLst/>
              <a:cxnLst/>
              <a:rect l="0" t="0" r="0" b="0"/>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51" name="Shape 151"/>
            <p:cNvSpPr/>
            <p:nvPr/>
          </p:nvSpPr>
          <p:spPr>
            <a:xfrm>
              <a:off x="1974225" y="1711575"/>
              <a:ext cx="261825" cy="261850"/>
            </a:xfrm>
            <a:custGeom>
              <a:avLst/>
              <a:gdLst/>
              <a:ahLst/>
              <a:cxnLst/>
              <a:rect l="0" t="0" r="0" b="0"/>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52" name="Shape 152"/>
            <p:cNvSpPr/>
            <p:nvPr/>
          </p:nvSpPr>
          <p:spPr>
            <a:xfrm>
              <a:off x="1934650" y="2014200"/>
              <a:ext cx="44475" cy="44475"/>
            </a:xfrm>
            <a:custGeom>
              <a:avLst/>
              <a:gdLst/>
              <a:ahLst/>
              <a:cxnLst/>
              <a:rect l="0" t="0" r="0" b="0"/>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53" name="Shape 153"/>
            <p:cNvSpPr/>
            <p:nvPr/>
          </p:nvSpPr>
          <p:spPr>
            <a:xfrm>
              <a:off x="1944375" y="1947225"/>
              <a:ext cx="101725" cy="101700"/>
            </a:xfrm>
            <a:custGeom>
              <a:avLst/>
              <a:gdLst/>
              <a:ahLst/>
              <a:cxnLst/>
              <a:rect l="0" t="0" r="0" b="0"/>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grpSp>
      <p:sp>
        <p:nvSpPr>
          <p:cNvPr id="11" name="Rectangle 1">
            <a:extLst>
              <a:ext uri="{FF2B5EF4-FFF2-40B4-BE49-F238E27FC236}">
                <a16:creationId xmlns:a16="http://schemas.microsoft.com/office/drawing/2014/main" id="{3895582C-4379-FF43-8EB0-E89EAEAD3E04}"/>
              </a:ext>
            </a:extLst>
          </p:cNvPr>
          <p:cNvSpPr txBox="1">
            <a:spLocks noChangeArrowheads="1"/>
          </p:cNvSpPr>
          <p:nvPr/>
        </p:nvSpPr>
        <p:spPr>
          <a:xfrm>
            <a:off x="992534" y="667684"/>
            <a:ext cx="5199157" cy="902415"/>
          </a:xfrm>
          <a:prstGeom prst="rect">
            <a:avLst/>
          </a:prstGeom>
          <a:noFill/>
          <a:ln>
            <a:noFill/>
          </a:ln>
        </p:spPr>
        <p:txBody>
          <a:bodyPr spcFirstLastPara="1" wrap="square" lIns="91425" tIns="38808"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1pPr>
            <a:lvl2pPr marR="0" lvl="1"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2pPr>
            <a:lvl3pPr marR="0" lvl="2"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3pPr>
            <a:lvl4pPr marR="0" lvl="3"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4pPr>
            <a:lvl5pPr marR="0" lvl="4"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5pPr>
            <a:lvl6pPr marR="0" lvl="5"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6pPr>
            <a:lvl7pPr marR="0" lvl="6"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7pPr>
            <a:lvl8pPr marR="0" lvl="7"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8pPr>
            <a:lvl9pPr marR="0" lvl="8"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9pPr>
          </a:lstStyle>
          <a:p>
            <a:pP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it-IT" dirty="0"/>
              <a:t>REST</a:t>
            </a:r>
            <a:endParaRPr lang="it-IT" altLang="it-IT" dirty="0"/>
          </a:p>
        </p:txBody>
      </p:sp>
      <p:sp>
        <p:nvSpPr>
          <p:cNvPr id="13" name="Segnaposto contenuto 2">
            <a:extLst>
              <a:ext uri="{FF2B5EF4-FFF2-40B4-BE49-F238E27FC236}">
                <a16:creationId xmlns:a16="http://schemas.microsoft.com/office/drawing/2014/main" id="{26BAFCD7-22CC-4CA5-815E-7B979F990B77}"/>
              </a:ext>
            </a:extLst>
          </p:cNvPr>
          <p:cNvSpPr txBox="1">
            <a:spLocks noChangeArrowheads="1"/>
          </p:cNvSpPr>
          <p:nvPr/>
        </p:nvSpPr>
        <p:spPr>
          <a:xfrm>
            <a:off x="3429001" y="532884"/>
            <a:ext cx="3429000" cy="1037216"/>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342900" marR="0" lvl="0" indent="-304800" algn="l" rtl="0">
              <a:lnSpc>
                <a:spcPct val="100000"/>
              </a:lnSpc>
              <a:spcBef>
                <a:spcPts val="45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1pPr>
            <a:lvl2pPr marL="685800" marR="0" lvl="1"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2pPr>
            <a:lvl3pPr marL="1028700" marR="0" lvl="2"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3pPr>
            <a:lvl4pPr marL="1371600" marR="0" lvl="3"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4pPr>
            <a:lvl5pPr marL="1714500" marR="0" lvl="4"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5pPr>
            <a:lvl6pPr marL="2057400" marR="0" lvl="5"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6pPr>
            <a:lvl7pPr marL="2400300" marR="0" lvl="6"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7pPr>
            <a:lvl8pPr marL="2743200" marR="0" lvl="7"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8pPr>
            <a:lvl9pPr marL="3086100" marR="0" lvl="8"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9pPr>
          </a:lstStyle>
          <a:p>
            <a:pPr marL="0" indent="0">
              <a:buNone/>
            </a:pPr>
            <a:r>
              <a:rPr lang="en-US" altLang="it-IT" sz="1400" b="1" dirty="0"/>
              <a:t>Rest Manager Servlet and its auxiliary classes are reported in the relative UML class diagram.</a:t>
            </a:r>
            <a:endParaRPr lang="it-IT" altLang="it-IT" sz="1400" b="1" dirty="0"/>
          </a:p>
        </p:txBody>
      </p:sp>
      <p:pic>
        <p:nvPicPr>
          <p:cNvPr id="4" name="Immagine 3">
            <a:extLst>
              <a:ext uri="{FF2B5EF4-FFF2-40B4-BE49-F238E27FC236}">
                <a16:creationId xmlns:a16="http://schemas.microsoft.com/office/drawing/2014/main" id="{95196B16-6C4B-4744-93C6-70DCDF041AEC}"/>
              </a:ext>
            </a:extLst>
          </p:cNvPr>
          <p:cNvPicPr>
            <a:picLocks noChangeAspect="1"/>
          </p:cNvPicPr>
          <p:nvPr/>
        </p:nvPicPr>
        <p:blipFill>
          <a:blip r:embed="rId3"/>
          <a:stretch>
            <a:fillRect/>
          </a:stretch>
        </p:blipFill>
        <p:spPr>
          <a:xfrm>
            <a:off x="1196340" y="1621731"/>
            <a:ext cx="4739640" cy="343553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8" name="Immagine 7">
            <a:extLst>
              <a:ext uri="{FF2B5EF4-FFF2-40B4-BE49-F238E27FC236}">
                <a16:creationId xmlns:a16="http://schemas.microsoft.com/office/drawing/2014/main" id="{09DB6D98-A0F3-493D-835F-BD4B89C92992}"/>
              </a:ext>
            </a:extLst>
          </p:cNvPr>
          <p:cNvPicPr>
            <a:picLocks noChangeAspect="1"/>
          </p:cNvPicPr>
          <p:nvPr/>
        </p:nvPicPr>
        <p:blipFill>
          <a:blip r:embed="rId4"/>
          <a:stretch>
            <a:fillRect/>
          </a:stretch>
        </p:blipFill>
        <p:spPr>
          <a:xfrm>
            <a:off x="340832" y="1617011"/>
            <a:ext cx="6237297" cy="254349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0" name="Immagine 9">
            <a:extLst>
              <a:ext uri="{FF2B5EF4-FFF2-40B4-BE49-F238E27FC236}">
                <a16:creationId xmlns:a16="http://schemas.microsoft.com/office/drawing/2014/main" id="{224711C5-1390-4079-9CEA-EEB8FA867B36}"/>
              </a:ext>
            </a:extLst>
          </p:cNvPr>
          <p:cNvPicPr>
            <a:picLocks noChangeAspect="1"/>
          </p:cNvPicPr>
          <p:nvPr/>
        </p:nvPicPr>
        <p:blipFill>
          <a:blip r:embed="rId5"/>
          <a:stretch>
            <a:fillRect/>
          </a:stretch>
        </p:blipFill>
        <p:spPr>
          <a:xfrm>
            <a:off x="188110" y="2796540"/>
            <a:ext cx="6642556" cy="186647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92097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ctrTitle"/>
          </p:nvPr>
        </p:nvSpPr>
        <p:spPr>
          <a:xfrm>
            <a:off x="2654207" y="1654136"/>
            <a:ext cx="4241260" cy="869850"/>
          </a:xfrm>
          <a:prstGeom prst="rect">
            <a:avLst/>
          </a:prstGeom>
        </p:spPr>
        <p:txBody>
          <a:bodyPr spcFirstLastPara="1" wrap="square" lIns="68569" tIns="68569" rIns="68569" bIns="68569" anchor="b" anchorCtr="0">
            <a:noAutofit/>
          </a:bodyPr>
          <a:lstStyle/>
          <a:p>
            <a:r>
              <a:rPr lang="en" dirty="0"/>
              <a:t>Effusion of Data</a:t>
            </a:r>
            <a:endParaRPr dirty="0"/>
          </a:p>
        </p:txBody>
      </p:sp>
      <p:sp>
        <p:nvSpPr>
          <p:cNvPr id="134" name="Shape 134"/>
          <p:cNvSpPr txBox="1">
            <a:spLocks noGrp="1"/>
          </p:cNvSpPr>
          <p:nvPr>
            <p:ph type="subTitle" idx="1"/>
          </p:nvPr>
        </p:nvSpPr>
        <p:spPr>
          <a:xfrm>
            <a:off x="3085200" y="3630225"/>
            <a:ext cx="3379275" cy="588600"/>
          </a:xfrm>
          <a:prstGeom prst="rect">
            <a:avLst/>
          </a:prstGeom>
        </p:spPr>
        <p:txBody>
          <a:bodyPr spcFirstLastPara="1" wrap="square" lIns="68569" tIns="68569" rIns="68569" bIns="68569" anchor="t" anchorCtr="0">
            <a:noAutofit/>
          </a:bodyPr>
          <a:lstStyle/>
          <a:p>
            <a:pPr marL="0" indent="0"/>
            <a:r>
              <a:rPr lang="en-IN" dirty="0"/>
              <a:t>between</a:t>
            </a:r>
            <a:r>
              <a:rPr lang="en" dirty="0"/>
              <a:t> Client and Server…..</a:t>
            </a:r>
            <a:endParaRPr dirty="0"/>
          </a:p>
        </p:txBody>
      </p:sp>
      <p:sp>
        <p:nvSpPr>
          <p:cNvPr id="135" name="Shape 135"/>
          <p:cNvSpPr txBox="1"/>
          <p:nvPr/>
        </p:nvSpPr>
        <p:spPr>
          <a:xfrm>
            <a:off x="0" y="1020450"/>
            <a:ext cx="2603475" cy="2864025"/>
          </a:xfrm>
          <a:prstGeom prst="rect">
            <a:avLst/>
          </a:prstGeom>
          <a:noFill/>
          <a:ln>
            <a:noFill/>
          </a:ln>
        </p:spPr>
        <p:txBody>
          <a:bodyPr spcFirstLastPara="1" wrap="square" lIns="68569" tIns="68569" rIns="68569" bIns="68569" anchor="ctr" anchorCtr="0">
            <a:noAutofit/>
          </a:bodyPr>
          <a:lstStyle/>
          <a:p>
            <a:pPr algn="ctr"/>
            <a:r>
              <a:rPr lang="en" sz="15000" dirty="0">
                <a:solidFill>
                  <a:srgbClr val="18637B"/>
                </a:solidFill>
                <a:latin typeface="Roboto Slab"/>
                <a:ea typeface="Roboto Slab"/>
                <a:cs typeface="Roboto Slab"/>
                <a:sym typeface="Roboto Slab"/>
              </a:rPr>
              <a:t>3</a:t>
            </a:r>
            <a:endParaRPr sz="15000" dirty="0">
              <a:solidFill>
                <a:srgbClr val="18637B"/>
              </a:solidFill>
              <a:latin typeface="Roboto Slab"/>
              <a:ea typeface="Roboto Slab"/>
              <a:cs typeface="Roboto Slab"/>
              <a:sym typeface="Roboto Slab"/>
            </a:endParaRPr>
          </a:p>
        </p:txBody>
      </p:sp>
    </p:spTree>
    <p:extLst>
      <p:ext uri="{BB962C8B-B14F-4D97-AF65-F5344CB8AC3E}">
        <p14:creationId xmlns:p14="http://schemas.microsoft.com/office/powerpoint/2010/main" val="77362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Shape 398"/>
          <p:cNvSpPr/>
          <p:nvPr/>
        </p:nvSpPr>
        <p:spPr>
          <a:xfrm>
            <a:off x="3273094" y="1310419"/>
            <a:ext cx="3275943" cy="2550359"/>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114454"/>
          </a:solidFill>
          <a:ln w="19050" cap="flat" cmpd="sng">
            <a:solidFill>
              <a:srgbClr val="18637B"/>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399" name="Shape 399"/>
          <p:cNvSpPr/>
          <p:nvPr/>
        </p:nvSpPr>
        <p:spPr>
          <a:xfrm>
            <a:off x="3410177" y="1445850"/>
            <a:ext cx="3001725" cy="1916775"/>
          </a:xfrm>
          <a:prstGeom prst="rect">
            <a:avLst/>
          </a:prstGeom>
          <a:solidFill>
            <a:srgbClr val="F3F3F3"/>
          </a:solidFill>
          <a:ln w="9525" cap="flat"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pPr algn="ctr"/>
            <a:r>
              <a:rPr lang="en" sz="750" dirty="0">
                <a:solidFill>
                  <a:srgbClr val="999999"/>
                </a:solidFill>
                <a:latin typeface="Nixie One"/>
                <a:ea typeface="Nixie One"/>
                <a:cs typeface="Nixie One"/>
                <a:sym typeface="Nixie One"/>
              </a:rPr>
              <a:t>Place your screenshot </a:t>
            </a:r>
            <a:r>
              <a:rPr lang="en" sz="750" dirty="0" err="1">
                <a:solidFill>
                  <a:srgbClr val="999999"/>
                </a:solidFill>
                <a:latin typeface="Nixie One"/>
                <a:ea typeface="Nixie One"/>
                <a:cs typeface="Nixie One"/>
                <a:sym typeface="Nixie One"/>
              </a:rPr>
              <a:t>hre</a:t>
            </a:r>
            <a:endParaRPr sz="750" dirty="0">
              <a:solidFill>
                <a:srgbClr val="999999"/>
              </a:solidFill>
              <a:latin typeface="Nixie One"/>
              <a:ea typeface="Nixie One"/>
              <a:cs typeface="Nixie One"/>
              <a:sym typeface="Nixie One"/>
            </a:endParaRPr>
          </a:p>
        </p:txBody>
      </p:sp>
      <p:pic>
        <p:nvPicPr>
          <p:cNvPr id="3" name="Picture 2">
            <a:extLst>
              <a:ext uri="{FF2B5EF4-FFF2-40B4-BE49-F238E27FC236}">
                <a16:creationId xmlns:a16="http://schemas.microsoft.com/office/drawing/2014/main" id="{D7511330-448B-9440-BF2D-58F9A3AC5A0F}"/>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367088" y="1412797"/>
            <a:ext cx="3083721" cy="1987627"/>
          </a:xfrm>
          <a:prstGeom prst="rect">
            <a:avLst/>
          </a:prstGeom>
          <a:ln w="12700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400" name="Shape 400"/>
          <p:cNvSpPr txBox="1">
            <a:spLocks noGrp="1"/>
          </p:cNvSpPr>
          <p:nvPr>
            <p:ph type="body" idx="4294967295"/>
          </p:nvPr>
        </p:nvSpPr>
        <p:spPr>
          <a:xfrm>
            <a:off x="789788" y="1010288"/>
            <a:ext cx="2629575" cy="3123000"/>
          </a:xfrm>
          <a:prstGeom prst="rect">
            <a:avLst/>
          </a:prstGeom>
        </p:spPr>
        <p:txBody>
          <a:bodyPr spcFirstLastPara="1" wrap="square" lIns="68569" tIns="68569" rIns="68569" bIns="68569" anchor="ctr" anchorCtr="0">
            <a:noAutofit/>
          </a:bodyPr>
          <a:lstStyle/>
          <a:p>
            <a:pPr marL="0" indent="0">
              <a:spcBef>
                <a:spcPts val="450"/>
              </a:spcBef>
              <a:buNone/>
            </a:pPr>
            <a:r>
              <a:rPr lang="en-IN" sz="1350" b="1" dirty="0">
                <a:solidFill>
                  <a:srgbClr val="18637B"/>
                </a:solidFill>
                <a:latin typeface="Roboto Slab"/>
                <a:ea typeface="Roboto Slab"/>
                <a:cs typeface="Roboto Slab"/>
                <a:sym typeface="Roboto Slab"/>
              </a:rPr>
              <a:t>Desktop View</a:t>
            </a:r>
          </a:p>
          <a:p>
            <a:pPr marL="0" indent="0">
              <a:spcBef>
                <a:spcPts val="450"/>
              </a:spcBef>
              <a:buNone/>
            </a:pPr>
            <a:endParaRPr sz="1800" dirty="0"/>
          </a:p>
          <a:p>
            <a:pPr marL="0" indent="0">
              <a:spcBef>
                <a:spcPts val="450"/>
              </a:spcBef>
              <a:buNone/>
            </a:pPr>
            <a:r>
              <a:rPr lang="en" sz="1800" dirty="0"/>
              <a:t>Desktop view of the client to access the services of the website.</a:t>
            </a:r>
            <a:endParaRPr sz="1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idx="4294967295"/>
          </p:nvPr>
        </p:nvSpPr>
        <p:spPr>
          <a:xfrm>
            <a:off x="222511" y="342536"/>
            <a:ext cx="4512861" cy="663300"/>
          </a:xfrm>
          <a:prstGeom prst="rect">
            <a:avLst/>
          </a:prstGeom>
        </p:spPr>
        <p:txBody>
          <a:bodyPr spcFirstLastPara="1" wrap="square" lIns="68569" tIns="68569" rIns="68569" bIns="68569" anchor="t" anchorCtr="0">
            <a:noAutofit/>
          </a:bodyPr>
          <a:lstStyle/>
          <a:p>
            <a:r>
              <a:rPr lang="en" dirty="0">
                <a:solidFill>
                  <a:srgbClr val="124057"/>
                </a:solidFill>
              </a:rPr>
              <a:t>Flow of Data between client and server</a:t>
            </a:r>
            <a:endParaRPr dirty="0">
              <a:solidFill>
                <a:srgbClr val="124057"/>
              </a:solidFill>
            </a:endParaRPr>
          </a:p>
        </p:txBody>
      </p:sp>
      <p:sp>
        <p:nvSpPr>
          <p:cNvPr id="247" name="Shape 247"/>
          <p:cNvSpPr/>
          <p:nvPr/>
        </p:nvSpPr>
        <p:spPr>
          <a:xfrm>
            <a:off x="3188924" y="1414702"/>
            <a:ext cx="1916100" cy="562275"/>
          </a:xfrm>
          <a:prstGeom prst="homePlate">
            <a:avLst>
              <a:gd name="adj" fmla="val 35440"/>
            </a:avLst>
          </a:prstGeom>
          <a:solidFill>
            <a:srgbClr val="94BF6E"/>
          </a:solidFill>
          <a:ln>
            <a:noFill/>
          </a:ln>
        </p:spPr>
        <p:txBody>
          <a:bodyPr spcFirstLastPara="1" wrap="square" lIns="68569" tIns="34275" rIns="68569" bIns="34275" anchor="ctr" anchorCtr="0">
            <a:noAutofit/>
          </a:bodyPr>
          <a:lstStyle/>
          <a:p>
            <a:pPr>
              <a:buSzPts val="1100"/>
            </a:pPr>
            <a:endParaRPr sz="1050"/>
          </a:p>
        </p:txBody>
      </p:sp>
      <p:sp>
        <p:nvSpPr>
          <p:cNvPr id="248" name="Shape 248"/>
          <p:cNvSpPr/>
          <p:nvPr/>
        </p:nvSpPr>
        <p:spPr>
          <a:xfrm>
            <a:off x="2543374" y="1267307"/>
            <a:ext cx="661950" cy="715500"/>
          </a:xfrm>
          <a:custGeom>
            <a:avLst/>
            <a:gdLst/>
            <a:ahLst/>
            <a:cxnLst/>
            <a:rect l="0" t="0" r="0" b="0"/>
            <a:pathLst>
              <a:path w="120000" h="120000" extrusionOk="0">
                <a:moveTo>
                  <a:pt x="33" y="0"/>
                </a:moveTo>
                <a:lnTo>
                  <a:pt x="120000" y="25236"/>
                </a:lnTo>
                <a:lnTo>
                  <a:pt x="120000" y="120000"/>
                </a:lnTo>
                <a:lnTo>
                  <a:pt x="311" y="103519"/>
                </a:lnTo>
                <a:cubicBezTo>
                  <a:pt x="497" y="69012"/>
                  <a:pt x="-151" y="34506"/>
                  <a:pt x="33" y="0"/>
                </a:cubicBezTo>
                <a:close/>
              </a:path>
            </a:pathLst>
          </a:custGeom>
          <a:solidFill>
            <a:srgbClr val="87AF64"/>
          </a:solidFill>
          <a:ln>
            <a:noFill/>
          </a:ln>
        </p:spPr>
        <p:txBody>
          <a:bodyPr spcFirstLastPara="1" wrap="square" lIns="68569" tIns="34275" rIns="68569" bIns="34275" anchor="ctr" anchorCtr="0">
            <a:noAutofit/>
          </a:bodyPr>
          <a:lstStyle/>
          <a:p>
            <a:pPr algn="ctr"/>
            <a:endParaRPr sz="1800">
              <a:solidFill>
                <a:srgbClr val="FFFFFF"/>
              </a:solidFill>
            </a:endParaRPr>
          </a:p>
        </p:txBody>
      </p:sp>
      <p:sp>
        <p:nvSpPr>
          <p:cNvPr id="249" name="Shape 249"/>
          <p:cNvSpPr/>
          <p:nvPr/>
        </p:nvSpPr>
        <p:spPr>
          <a:xfrm>
            <a:off x="2538953" y="1881454"/>
            <a:ext cx="666450" cy="660150"/>
          </a:xfrm>
          <a:custGeom>
            <a:avLst/>
            <a:gdLst/>
            <a:ahLst/>
            <a:cxnLst/>
            <a:rect l="0" t="0" r="0" b="0"/>
            <a:pathLst>
              <a:path w="120000" h="120000" extrusionOk="0">
                <a:moveTo>
                  <a:pt x="552" y="0"/>
                </a:moveTo>
                <a:lnTo>
                  <a:pt x="120000" y="17302"/>
                </a:lnTo>
                <a:lnTo>
                  <a:pt x="120000" y="119999"/>
                </a:lnTo>
                <a:lnTo>
                  <a:pt x="0" y="120000"/>
                </a:lnTo>
                <a:cubicBezTo>
                  <a:pt x="184" y="79999"/>
                  <a:pt x="368" y="40000"/>
                  <a:pt x="552" y="0"/>
                </a:cubicBezTo>
                <a:close/>
              </a:path>
            </a:pathLst>
          </a:custGeom>
          <a:solidFill>
            <a:srgbClr val="0F3D38"/>
          </a:solidFill>
          <a:ln>
            <a:noFill/>
          </a:ln>
        </p:spPr>
        <p:txBody>
          <a:bodyPr spcFirstLastPara="1" wrap="square" lIns="68569" tIns="34275" rIns="68569" bIns="34275" anchor="ctr" anchorCtr="0">
            <a:noAutofit/>
          </a:bodyPr>
          <a:lstStyle/>
          <a:p>
            <a:pPr algn="ctr"/>
            <a:endParaRPr sz="1800">
              <a:solidFill>
                <a:srgbClr val="FFFFFF"/>
              </a:solidFill>
            </a:endParaRPr>
          </a:p>
        </p:txBody>
      </p:sp>
      <p:sp>
        <p:nvSpPr>
          <p:cNvPr id="250" name="Shape 250"/>
          <p:cNvSpPr/>
          <p:nvPr/>
        </p:nvSpPr>
        <p:spPr>
          <a:xfrm rot="10800000" flipH="1">
            <a:off x="2538817" y="2538724"/>
            <a:ext cx="666675" cy="657000"/>
          </a:xfrm>
          <a:custGeom>
            <a:avLst/>
            <a:gdLst/>
            <a:ahLst/>
            <a:cxnLst/>
            <a:rect l="0" t="0" r="0" b="0"/>
            <a:pathLst>
              <a:path w="120000" h="120000" extrusionOk="0">
                <a:moveTo>
                  <a:pt x="577" y="0"/>
                </a:moveTo>
                <a:lnTo>
                  <a:pt x="120000" y="17383"/>
                </a:lnTo>
                <a:lnTo>
                  <a:pt x="120000" y="120000"/>
                </a:lnTo>
                <a:lnTo>
                  <a:pt x="24" y="120000"/>
                </a:lnTo>
                <a:cubicBezTo>
                  <a:pt x="-159" y="80000"/>
                  <a:pt x="761" y="40000"/>
                  <a:pt x="577" y="0"/>
                </a:cubicBezTo>
                <a:close/>
              </a:path>
            </a:pathLst>
          </a:custGeom>
          <a:solidFill>
            <a:srgbClr val="2E6E4B"/>
          </a:solidFill>
          <a:ln>
            <a:noFill/>
          </a:ln>
        </p:spPr>
        <p:txBody>
          <a:bodyPr spcFirstLastPara="1" wrap="square" lIns="68569" tIns="34275" rIns="68569" bIns="34275" anchor="ctr" anchorCtr="0">
            <a:noAutofit/>
          </a:bodyPr>
          <a:lstStyle/>
          <a:p>
            <a:pPr algn="ctr"/>
            <a:endParaRPr sz="1800">
              <a:solidFill>
                <a:srgbClr val="FFFFFF"/>
              </a:solidFill>
            </a:endParaRPr>
          </a:p>
        </p:txBody>
      </p:sp>
      <p:sp>
        <p:nvSpPr>
          <p:cNvPr id="251" name="Shape 251"/>
          <p:cNvSpPr/>
          <p:nvPr/>
        </p:nvSpPr>
        <p:spPr>
          <a:xfrm rot="10800000" flipH="1">
            <a:off x="2540487" y="3097044"/>
            <a:ext cx="664875" cy="704700"/>
          </a:xfrm>
          <a:custGeom>
            <a:avLst/>
            <a:gdLst/>
            <a:ahLst/>
            <a:cxnLst/>
            <a:rect l="0" t="0" r="0" b="0"/>
            <a:pathLst>
              <a:path w="120000" h="120000" extrusionOk="0">
                <a:moveTo>
                  <a:pt x="277" y="0"/>
                </a:moveTo>
                <a:lnTo>
                  <a:pt x="120000" y="25882"/>
                </a:lnTo>
                <a:lnTo>
                  <a:pt x="120000" y="120000"/>
                </a:lnTo>
                <a:lnTo>
                  <a:pt x="0" y="105098"/>
                </a:lnTo>
                <a:cubicBezTo>
                  <a:pt x="184" y="70065"/>
                  <a:pt x="92" y="35032"/>
                  <a:pt x="277" y="0"/>
                </a:cubicBezTo>
                <a:close/>
              </a:path>
            </a:pathLst>
          </a:custGeom>
          <a:solidFill>
            <a:srgbClr val="0B2939"/>
          </a:solidFill>
          <a:ln>
            <a:noFill/>
          </a:ln>
        </p:spPr>
        <p:txBody>
          <a:bodyPr spcFirstLastPara="1" wrap="square" lIns="68569" tIns="34275" rIns="68569" bIns="34275" anchor="ctr" anchorCtr="0">
            <a:noAutofit/>
          </a:bodyPr>
          <a:lstStyle/>
          <a:p>
            <a:pPr algn="ctr"/>
            <a:endParaRPr sz="1800">
              <a:solidFill>
                <a:srgbClr val="FFFFFF"/>
              </a:solidFill>
            </a:endParaRPr>
          </a:p>
        </p:txBody>
      </p:sp>
      <p:sp>
        <p:nvSpPr>
          <p:cNvPr id="252" name="Shape 252"/>
          <p:cNvSpPr/>
          <p:nvPr/>
        </p:nvSpPr>
        <p:spPr>
          <a:xfrm rot="10800000">
            <a:off x="1886705" y="3093933"/>
            <a:ext cx="658575" cy="706275"/>
          </a:xfrm>
          <a:custGeom>
            <a:avLst/>
            <a:gdLst/>
            <a:ahLst/>
            <a:cxnLst/>
            <a:rect l="0" t="0" r="0" b="0"/>
            <a:pathLst>
              <a:path w="120000" h="120000" extrusionOk="0">
                <a:moveTo>
                  <a:pt x="33" y="0"/>
                </a:moveTo>
                <a:lnTo>
                  <a:pt x="120000" y="25565"/>
                </a:lnTo>
                <a:lnTo>
                  <a:pt x="120000" y="120000"/>
                </a:lnTo>
                <a:lnTo>
                  <a:pt x="313" y="105130"/>
                </a:lnTo>
                <a:cubicBezTo>
                  <a:pt x="499" y="70173"/>
                  <a:pt x="-152" y="34956"/>
                  <a:pt x="33" y="0"/>
                </a:cubicBezTo>
                <a:close/>
              </a:path>
            </a:pathLst>
          </a:custGeom>
          <a:solidFill>
            <a:srgbClr val="124057"/>
          </a:solidFill>
          <a:ln>
            <a:noFill/>
          </a:ln>
        </p:spPr>
        <p:txBody>
          <a:bodyPr spcFirstLastPara="1" wrap="square" lIns="68569" tIns="34275" rIns="68569" bIns="34275" anchor="ctr" anchorCtr="0">
            <a:noAutofit/>
          </a:bodyPr>
          <a:lstStyle/>
          <a:p>
            <a:pPr algn="ctr"/>
            <a:endParaRPr sz="1800">
              <a:solidFill>
                <a:srgbClr val="FFFFFF"/>
              </a:solidFill>
            </a:endParaRPr>
          </a:p>
        </p:txBody>
      </p:sp>
      <p:sp>
        <p:nvSpPr>
          <p:cNvPr id="253" name="Shape 253"/>
          <p:cNvSpPr/>
          <p:nvPr/>
        </p:nvSpPr>
        <p:spPr>
          <a:xfrm flipH="1">
            <a:off x="1883360" y="1878382"/>
            <a:ext cx="662175" cy="657000"/>
          </a:xfrm>
          <a:custGeom>
            <a:avLst/>
            <a:gdLst/>
            <a:ahLst/>
            <a:cxnLst/>
            <a:rect l="0" t="0" r="0" b="0"/>
            <a:pathLst>
              <a:path w="120000" h="120000" extrusionOk="0">
                <a:moveTo>
                  <a:pt x="80" y="0"/>
                </a:moveTo>
                <a:lnTo>
                  <a:pt x="120000" y="17383"/>
                </a:lnTo>
                <a:lnTo>
                  <a:pt x="120000" y="120000"/>
                </a:lnTo>
                <a:lnTo>
                  <a:pt x="80" y="119999"/>
                </a:lnTo>
                <a:cubicBezTo>
                  <a:pt x="-197" y="79999"/>
                  <a:pt x="358" y="40000"/>
                  <a:pt x="80" y="0"/>
                </a:cubicBezTo>
                <a:close/>
              </a:path>
            </a:pathLst>
          </a:custGeom>
          <a:solidFill>
            <a:srgbClr val="165751"/>
          </a:solidFill>
          <a:ln>
            <a:noFill/>
          </a:ln>
        </p:spPr>
        <p:txBody>
          <a:bodyPr spcFirstLastPara="1" wrap="square" lIns="68569" tIns="34275" rIns="68569" bIns="34275" anchor="ctr" anchorCtr="0">
            <a:noAutofit/>
          </a:bodyPr>
          <a:lstStyle/>
          <a:p>
            <a:pPr algn="ctr"/>
            <a:endParaRPr sz="1800">
              <a:solidFill>
                <a:srgbClr val="FFFFFF"/>
              </a:solidFill>
            </a:endParaRPr>
          </a:p>
        </p:txBody>
      </p:sp>
      <p:sp>
        <p:nvSpPr>
          <p:cNvPr id="254" name="Shape 254"/>
          <p:cNvSpPr/>
          <p:nvPr/>
        </p:nvSpPr>
        <p:spPr>
          <a:xfrm flipH="1">
            <a:off x="1881715" y="1268842"/>
            <a:ext cx="665100" cy="704700"/>
          </a:xfrm>
          <a:custGeom>
            <a:avLst/>
            <a:gdLst/>
            <a:ahLst/>
            <a:cxnLst/>
            <a:rect l="0" t="0" r="0" b="0"/>
            <a:pathLst>
              <a:path w="120000" h="120000" extrusionOk="0">
                <a:moveTo>
                  <a:pt x="33" y="0"/>
                </a:moveTo>
                <a:lnTo>
                  <a:pt x="120000" y="25359"/>
                </a:lnTo>
                <a:lnTo>
                  <a:pt x="120000" y="120000"/>
                </a:lnTo>
                <a:lnTo>
                  <a:pt x="310" y="104052"/>
                </a:lnTo>
                <a:cubicBezTo>
                  <a:pt x="495" y="69019"/>
                  <a:pt x="-151" y="35032"/>
                  <a:pt x="33" y="0"/>
                </a:cubicBezTo>
                <a:close/>
              </a:path>
            </a:pathLst>
          </a:custGeom>
          <a:solidFill>
            <a:srgbClr val="94BF6E"/>
          </a:solidFill>
          <a:ln>
            <a:noFill/>
          </a:ln>
        </p:spPr>
        <p:txBody>
          <a:bodyPr spcFirstLastPara="1" wrap="square" lIns="68569" tIns="34275" rIns="68569" bIns="34275" anchor="ctr" anchorCtr="0">
            <a:noAutofit/>
          </a:bodyPr>
          <a:lstStyle/>
          <a:p>
            <a:pPr algn="ctr"/>
            <a:endParaRPr sz="1800">
              <a:solidFill>
                <a:srgbClr val="FFFFFF"/>
              </a:solidFill>
            </a:endParaRPr>
          </a:p>
        </p:txBody>
      </p:sp>
      <p:sp>
        <p:nvSpPr>
          <p:cNvPr id="255" name="Shape 255"/>
          <p:cNvSpPr/>
          <p:nvPr/>
        </p:nvSpPr>
        <p:spPr>
          <a:xfrm rot="10800000">
            <a:off x="1885729" y="2535507"/>
            <a:ext cx="658125" cy="654075"/>
          </a:xfrm>
          <a:custGeom>
            <a:avLst/>
            <a:gdLst/>
            <a:ahLst/>
            <a:cxnLst/>
            <a:rect l="0" t="0" r="0" b="0"/>
            <a:pathLst>
              <a:path w="120000" h="120000" extrusionOk="0">
                <a:moveTo>
                  <a:pt x="120000" y="120000"/>
                </a:moveTo>
                <a:lnTo>
                  <a:pt x="54" y="120000"/>
                </a:lnTo>
                <a:cubicBezTo>
                  <a:pt x="240" y="79812"/>
                  <a:pt x="-132" y="40187"/>
                  <a:pt x="53" y="0"/>
                </a:cubicBezTo>
                <a:lnTo>
                  <a:pt x="120000" y="16766"/>
                </a:lnTo>
                <a:close/>
              </a:path>
            </a:pathLst>
          </a:custGeom>
          <a:solidFill>
            <a:srgbClr val="3B8D61"/>
          </a:solidFill>
          <a:ln>
            <a:noFill/>
          </a:ln>
        </p:spPr>
        <p:txBody>
          <a:bodyPr spcFirstLastPara="1" wrap="square" lIns="68569" tIns="34275" rIns="68569" bIns="34275" anchor="ctr" anchorCtr="0">
            <a:noAutofit/>
          </a:bodyPr>
          <a:lstStyle/>
          <a:p>
            <a:pPr algn="ctr"/>
            <a:endParaRPr sz="1800">
              <a:solidFill>
                <a:srgbClr val="FFFFFF"/>
              </a:solidFill>
            </a:endParaRPr>
          </a:p>
        </p:txBody>
      </p:sp>
      <p:sp>
        <p:nvSpPr>
          <p:cNvPr id="256" name="Shape 256"/>
          <p:cNvSpPr/>
          <p:nvPr/>
        </p:nvSpPr>
        <p:spPr>
          <a:xfrm>
            <a:off x="1858814" y="1343177"/>
            <a:ext cx="358200" cy="2467800"/>
          </a:xfrm>
          <a:custGeom>
            <a:avLst/>
            <a:gdLst/>
            <a:ahLst/>
            <a:cxnLst/>
            <a:rect l="0" t="0" r="0" b="0"/>
            <a:pathLst>
              <a:path w="120000" h="120000" extrusionOk="0">
                <a:moveTo>
                  <a:pt x="0" y="115785"/>
                </a:moveTo>
                <a:lnTo>
                  <a:pt x="0" y="3719"/>
                </a:lnTo>
                <a:lnTo>
                  <a:pt x="120000" y="0"/>
                </a:lnTo>
                <a:lnTo>
                  <a:pt x="120000" y="120000"/>
                </a:lnTo>
                <a:lnTo>
                  <a:pt x="0" y="115785"/>
                </a:lnTo>
                <a:close/>
              </a:path>
            </a:pathLst>
          </a:custGeom>
          <a:gradFill>
            <a:gsLst>
              <a:gs pos="0">
                <a:srgbClr val="FFFFFF">
                  <a:alpha val="9803"/>
                </a:srgbClr>
              </a:gs>
              <a:gs pos="100000">
                <a:srgbClr val="FFFFFF">
                  <a:alpha val="24705"/>
                </a:srgbClr>
              </a:gs>
            </a:gsLst>
            <a:lin ang="0" scaled="0"/>
          </a:gradFill>
          <a:ln>
            <a:noFill/>
          </a:ln>
        </p:spPr>
        <p:txBody>
          <a:bodyPr spcFirstLastPara="1" wrap="square" lIns="68569" tIns="34275" rIns="68569" bIns="34275" anchor="ctr" anchorCtr="0">
            <a:noAutofit/>
          </a:bodyPr>
          <a:lstStyle/>
          <a:p>
            <a:pPr algn="ctr"/>
            <a:endParaRPr sz="1800">
              <a:solidFill>
                <a:srgbClr val="FFFFFF"/>
              </a:solidFill>
            </a:endParaRPr>
          </a:p>
        </p:txBody>
      </p:sp>
      <p:sp>
        <p:nvSpPr>
          <p:cNvPr id="257" name="Shape 257"/>
          <p:cNvSpPr txBox="1"/>
          <p:nvPr/>
        </p:nvSpPr>
        <p:spPr>
          <a:xfrm>
            <a:off x="3278843" y="1523665"/>
            <a:ext cx="447525" cy="337275"/>
          </a:xfrm>
          <a:prstGeom prst="rect">
            <a:avLst/>
          </a:prstGeom>
          <a:noFill/>
          <a:ln>
            <a:noFill/>
          </a:ln>
        </p:spPr>
        <p:txBody>
          <a:bodyPr spcFirstLastPara="1" wrap="square" lIns="68569" tIns="34275" rIns="68569" bIns="34275" anchor="ctr" anchorCtr="0">
            <a:noAutofit/>
          </a:bodyPr>
          <a:lstStyle/>
          <a:p>
            <a:pPr algn="ctr"/>
            <a:r>
              <a:rPr lang="en" sz="1800" b="1">
                <a:solidFill>
                  <a:srgbClr val="FFFFFF"/>
                </a:solidFill>
                <a:latin typeface="Nixie One"/>
                <a:ea typeface="Nixie One"/>
                <a:cs typeface="Nixie One"/>
                <a:sym typeface="Nixie One"/>
              </a:rPr>
              <a:t>01</a:t>
            </a:r>
            <a:endParaRPr sz="1800" b="1">
              <a:solidFill>
                <a:srgbClr val="FFFFFF"/>
              </a:solidFill>
              <a:latin typeface="Nixie One"/>
              <a:ea typeface="Nixie One"/>
              <a:cs typeface="Nixie One"/>
              <a:sym typeface="Nixie One"/>
            </a:endParaRPr>
          </a:p>
        </p:txBody>
      </p:sp>
      <p:cxnSp>
        <p:nvCxnSpPr>
          <p:cNvPr id="258" name="Shape 258"/>
          <p:cNvCxnSpPr/>
          <p:nvPr/>
        </p:nvCxnSpPr>
        <p:spPr>
          <a:xfrm>
            <a:off x="3726643" y="1544956"/>
            <a:ext cx="0" cy="294750"/>
          </a:xfrm>
          <a:prstGeom prst="straightConnector1">
            <a:avLst/>
          </a:prstGeom>
          <a:noFill/>
          <a:ln w="9525" cap="rnd" cmpd="sng">
            <a:solidFill>
              <a:srgbClr val="FFFFFF"/>
            </a:solidFill>
            <a:prstDash val="solid"/>
            <a:round/>
            <a:headEnd type="none" w="sm" len="sm"/>
            <a:tailEnd type="none" w="sm" len="sm"/>
          </a:ln>
        </p:spPr>
      </p:cxnSp>
      <p:sp>
        <p:nvSpPr>
          <p:cNvPr id="259" name="Shape 259"/>
          <p:cNvSpPr txBox="1"/>
          <p:nvPr/>
        </p:nvSpPr>
        <p:spPr>
          <a:xfrm>
            <a:off x="3768463" y="1533733"/>
            <a:ext cx="1091025" cy="334125"/>
          </a:xfrm>
          <a:prstGeom prst="rect">
            <a:avLst/>
          </a:prstGeom>
          <a:noFill/>
          <a:ln>
            <a:noFill/>
          </a:ln>
        </p:spPr>
        <p:txBody>
          <a:bodyPr spcFirstLastPara="1" wrap="square" lIns="68569" tIns="34275" rIns="68569" bIns="34275" anchor="ctr" anchorCtr="0">
            <a:noAutofit/>
          </a:bodyPr>
          <a:lstStyle/>
          <a:p>
            <a:pPr>
              <a:lnSpc>
                <a:spcPct val="83333"/>
              </a:lnSpc>
            </a:pPr>
            <a:r>
              <a:rPr lang="en-US" sz="1050" b="1" dirty="0">
                <a:solidFill>
                  <a:schemeClr val="bg1"/>
                </a:solidFill>
                <a:latin typeface="Nixie One"/>
                <a:ea typeface="Nixie One"/>
                <a:cs typeface="Nixie One"/>
                <a:sym typeface="Nixie One"/>
              </a:rPr>
              <a:t>Client INPUT</a:t>
            </a:r>
            <a:endParaRPr sz="1050" b="1" dirty="0">
              <a:solidFill>
                <a:schemeClr val="bg1"/>
              </a:solidFill>
              <a:latin typeface="Nixie One"/>
              <a:ea typeface="Nixie One"/>
              <a:cs typeface="Nixie One"/>
              <a:sym typeface="Nixie One"/>
            </a:endParaRPr>
          </a:p>
        </p:txBody>
      </p:sp>
      <p:sp>
        <p:nvSpPr>
          <p:cNvPr id="260" name="Shape 260"/>
          <p:cNvSpPr txBox="1"/>
          <p:nvPr/>
        </p:nvSpPr>
        <p:spPr>
          <a:xfrm>
            <a:off x="3278863" y="2076996"/>
            <a:ext cx="447525" cy="337275"/>
          </a:xfrm>
          <a:prstGeom prst="rect">
            <a:avLst/>
          </a:prstGeom>
          <a:noFill/>
          <a:ln>
            <a:noFill/>
          </a:ln>
        </p:spPr>
        <p:txBody>
          <a:bodyPr spcFirstLastPara="1" wrap="square" lIns="68569" tIns="34275" rIns="68569" bIns="34275" anchor="ctr" anchorCtr="0">
            <a:noAutofit/>
          </a:bodyPr>
          <a:lstStyle/>
          <a:p>
            <a:pPr algn="ctr"/>
            <a:r>
              <a:rPr lang="en" sz="1800" b="1">
                <a:solidFill>
                  <a:srgbClr val="FFFFFF"/>
                </a:solidFill>
                <a:latin typeface="Nixie One"/>
                <a:ea typeface="Nixie One"/>
                <a:cs typeface="Nixie One"/>
                <a:sym typeface="Nixie One"/>
              </a:rPr>
              <a:t>02</a:t>
            </a:r>
            <a:endParaRPr sz="1800" b="1">
              <a:latin typeface="Nixie One"/>
              <a:ea typeface="Nixie One"/>
              <a:cs typeface="Nixie One"/>
              <a:sym typeface="Nixie One"/>
            </a:endParaRPr>
          </a:p>
        </p:txBody>
      </p:sp>
      <p:cxnSp>
        <p:nvCxnSpPr>
          <p:cNvPr id="261" name="Shape 261"/>
          <p:cNvCxnSpPr/>
          <p:nvPr/>
        </p:nvCxnSpPr>
        <p:spPr>
          <a:xfrm>
            <a:off x="3726642" y="2098283"/>
            <a:ext cx="0" cy="294750"/>
          </a:xfrm>
          <a:prstGeom prst="straightConnector1">
            <a:avLst/>
          </a:prstGeom>
          <a:noFill/>
          <a:ln w="9525" cap="rnd" cmpd="sng">
            <a:solidFill>
              <a:srgbClr val="FFFFFF"/>
            </a:solidFill>
            <a:prstDash val="solid"/>
            <a:round/>
            <a:headEnd type="none" w="sm" len="sm"/>
            <a:tailEnd type="none" w="sm" len="sm"/>
          </a:ln>
        </p:spPr>
      </p:cxnSp>
      <p:sp>
        <p:nvSpPr>
          <p:cNvPr id="262" name="Shape 262"/>
          <p:cNvSpPr txBox="1"/>
          <p:nvPr/>
        </p:nvSpPr>
        <p:spPr>
          <a:xfrm>
            <a:off x="3768470" y="2090139"/>
            <a:ext cx="1038825" cy="345375"/>
          </a:xfrm>
          <a:prstGeom prst="rect">
            <a:avLst/>
          </a:prstGeom>
          <a:noFill/>
          <a:ln>
            <a:noFill/>
          </a:ln>
        </p:spPr>
        <p:txBody>
          <a:bodyPr spcFirstLastPara="1" wrap="square" lIns="68569" tIns="34275" rIns="68569" bIns="34275" anchor="ctr" anchorCtr="0">
            <a:noAutofit/>
          </a:bodyPr>
          <a:lstStyle/>
          <a:p>
            <a:pPr>
              <a:lnSpc>
                <a:spcPct val="83333"/>
              </a:lnSpc>
            </a:pPr>
            <a:r>
              <a:rPr lang="en-US" sz="900" b="1" dirty="0">
                <a:solidFill>
                  <a:srgbClr val="FFFFFF"/>
                </a:solidFill>
                <a:latin typeface="Nixie One"/>
                <a:ea typeface="Nixie One"/>
                <a:cs typeface="Nixie One"/>
                <a:sym typeface="Nixie One"/>
              </a:rPr>
              <a:t>I/P to Servlet</a:t>
            </a:r>
            <a:endParaRPr sz="750" dirty="0">
              <a:solidFill>
                <a:srgbClr val="FFFFFF"/>
              </a:solidFill>
              <a:latin typeface="Nixie One"/>
              <a:ea typeface="Nixie One"/>
              <a:cs typeface="Nixie One"/>
              <a:sym typeface="Nixie One"/>
            </a:endParaRPr>
          </a:p>
        </p:txBody>
      </p:sp>
      <p:sp>
        <p:nvSpPr>
          <p:cNvPr id="263" name="Shape 263"/>
          <p:cNvSpPr txBox="1"/>
          <p:nvPr/>
        </p:nvSpPr>
        <p:spPr>
          <a:xfrm>
            <a:off x="3278862" y="2646265"/>
            <a:ext cx="447525" cy="337275"/>
          </a:xfrm>
          <a:prstGeom prst="rect">
            <a:avLst/>
          </a:prstGeom>
          <a:noFill/>
          <a:ln>
            <a:noFill/>
          </a:ln>
        </p:spPr>
        <p:txBody>
          <a:bodyPr spcFirstLastPara="1" wrap="square" lIns="68569" tIns="34275" rIns="68569" bIns="34275" anchor="ctr" anchorCtr="0">
            <a:noAutofit/>
          </a:bodyPr>
          <a:lstStyle/>
          <a:p>
            <a:pPr algn="ctr"/>
            <a:r>
              <a:rPr lang="en" sz="1800" b="1">
                <a:solidFill>
                  <a:srgbClr val="FFFFFF"/>
                </a:solidFill>
                <a:latin typeface="Nixie One"/>
                <a:ea typeface="Nixie One"/>
                <a:cs typeface="Nixie One"/>
                <a:sym typeface="Nixie One"/>
              </a:rPr>
              <a:t>03</a:t>
            </a:r>
            <a:endParaRPr sz="1800" b="1">
              <a:solidFill>
                <a:srgbClr val="FFFFFF"/>
              </a:solidFill>
              <a:latin typeface="Nixie One"/>
              <a:ea typeface="Nixie One"/>
              <a:cs typeface="Nixie One"/>
              <a:sym typeface="Nixie One"/>
            </a:endParaRPr>
          </a:p>
        </p:txBody>
      </p:sp>
      <p:cxnSp>
        <p:nvCxnSpPr>
          <p:cNvPr id="264" name="Shape 264"/>
          <p:cNvCxnSpPr/>
          <p:nvPr/>
        </p:nvCxnSpPr>
        <p:spPr>
          <a:xfrm>
            <a:off x="3726642" y="2667553"/>
            <a:ext cx="0" cy="294750"/>
          </a:xfrm>
          <a:prstGeom prst="straightConnector1">
            <a:avLst/>
          </a:prstGeom>
          <a:noFill/>
          <a:ln w="9525" cap="rnd" cmpd="sng">
            <a:solidFill>
              <a:srgbClr val="FFFFFF"/>
            </a:solidFill>
            <a:prstDash val="solid"/>
            <a:round/>
            <a:headEnd type="none" w="sm" len="sm"/>
            <a:tailEnd type="none" w="sm" len="sm"/>
          </a:ln>
        </p:spPr>
      </p:cxnSp>
      <p:sp>
        <p:nvSpPr>
          <p:cNvPr id="265" name="Shape 265"/>
          <p:cNvSpPr txBox="1"/>
          <p:nvPr/>
        </p:nvSpPr>
        <p:spPr>
          <a:xfrm>
            <a:off x="3768470" y="2603749"/>
            <a:ext cx="1630381" cy="430650"/>
          </a:xfrm>
          <a:prstGeom prst="rect">
            <a:avLst/>
          </a:prstGeom>
          <a:noFill/>
          <a:ln>
            <a:noFill/>
          </a:ln>
        </p:spPr>
        <p:txBody>
          <a:bodyPr spcFirstLastPara="1" wrap="square" lIns="68569" tIns="34275" rIns="68569" bIns="34275" anchor="ctr" anchorCtr="0">
            <a:noAutofit/>
          </a:bodyPr>
          <a:lstStyle/>
          <a:p>
            <a:pPr>
              <a:lnSpc>
                <a:spcPct val="83333"/>
              </a:lnSpc>
            </a:pPr>
            <a:r>
              <a:rPr lang="en-US" sz="900" b="1" dirty="0">
                <a:solidFill>
                  <a:srgbClr val="FFFFFF"/>
                </a:solidFill>
                <a:latin typeface="Nixie One"/>
                <a:ea typeface="Nixie One"/>
                <a:cs typeface="Nixie One"/>
                <a:sym typeface="Nixie One"/>
              </a:rPr>
              <a:t>Servlet  executions</a:t>
            </a:r>
            <a:endParaRPr sz="750" dirty="0">
              <a:solidFill>
                <a:srgbClr val="FFFFFF"/>
              </a:solidFill>
              <a:latin typeface="Nixie One"/>
              <a:ea typeface="Nixie One"/>
              <a:cs typeface="Nixie One"/>
              <a:sym typeface="Nixie One"/>
            </a:endParaRPr>
          </a:p>
        </p:txBody>
      </p:sp>
      <p:sp>
        <p:nvSpPr>
          <p:cNvPr id="266" name="Shape 266"/>
          <p:cNvSpPr txBox="1"/>
          <p:nvPr/>
        </p:nvSpPr>
        <p:spPr>
          <a:xfrm>
            <a:off x="3278863" y="3194215"/>
            <a:ext cx="447525" cy="337275"/>
          </a:xfrm>
          <a:prstGeom prst="rect">
            <a:avLst/>
          </a:prstGeom>
          <a:noFill/>
          <a:ln>
            <a:noFill/>
          </a:ln>
        </p:spPr>
        <p:txBody>
          <a:bodyPr spcFirstLastPara="1" wrap="square" lIns="68569" tIns="34275" rIns="68569" bIns="34275" anchor="ctr" anchorCtr="0">
            <a:noAutofit/>
          </a:bodyPr>
          <a:lstStyle/>
          <a:p>
            <a:pPr algn="ctr"/>
            <a:r>
              <a:rPr lang="en" sz="1800" b="1">
                <a:solidFill>
                  <a:srgbClr val="FFFFFF"/>
                </a:solidFill>
                <a:latin typeface="Nixie One"/>
                <a:ea typeface="Nixie One"/>
                <a:cs typeface="Nixie One"/>
                <a:sym typeface="Nixie One"/>
              </a:rPr>
              <a:t>04</a:t>
            </a:r>
            <a:endParaRPr sz="1800" b="1">
              <a:solidFill>
                <a:srgbClr val="FFFFFF"/>
              </a:solidFill>
              <a:latin typeface="Nixie One"/>
              <a:ea typeface="Nixie One"/>
              <a:cs typeface="Nixie One"/>
              <a:sym typeface="Nixie One"/>
            </a:endParaRPr>
          </a:p>
        </p:txBody>
      </p:sp>
      <p:cxnSp>
        <p:nvCxnSpPr>
          <p:cNvPr id="267" name="Shape 267"/>
          <p:cNvCxnSpPr/>
          <p:nvPr/>
        </p:nvCxnSpPr>
        <p:spPr>
          <a:xfrm>
            <a:off x="3726641" y="3215497"/>
            <a:ext cx="0" cy="294750"/>
          </a:xfrm>
          <a:prstGeom prst="straightConnector1">
            <a:avLst/>
          </a:prstGeom>
          <a:noFill/>
          <a:ln w="9525" cap="rnd" cmpd="sng">
            <a:solidFill>
              <a:srgbClr val="FFFFFF"/>
            </a:solidFill>
            <a:prstDash val="solid"/>
            <a:round/>
            <a:headEnd type="none" w="sm" len="sm"/>
            <a:tailEnd type="none" w="sm" len="sm"/>
          </a:ln>
        </p:spPr>
      </p:cxnSp>
      <p:sp>
        <p:nvSpPr>
          <p:cNvPr id="268" name="Shape 268"/>
          <p:cNvSpPr txBox="1"/>
          <p:nvPr/>
        </p:nvSpPr>
        <p:spPr>
          <a:xfrm>
            <a:off x="3768469" y="3152624"/>
            <a:ext cx="1221820" cy="430650"/>
          </a:xfrm>
          <a:prstGeom prst="rect">
            <a:avLst/>
          </a:prstGeom>
          <a:noFill/>
          <a:ln>
            <a:noFill/>
          </a:ln>
        </p:spPr>
        <p:txBody>
          <a:bodyPr spcFirstLastPara="1" wrap="square" lIns="68569" tIns="34275" rIns="68569" bIns="34275" anchor="ctr" anchorCtr="0">
            <a:noAutofit/>
          </a:bodyPr>
          <a:lstStyle/>
          <a:p>
            <a:pPr>
              <a:lnSpc>
                <a:spcPct val="83333"/>
              </a:lnSpc>
            </a:pPr>
            <a:r>
              <a:rPr lang="en-US" sz="900" b="1" dirty="0">
                <a:solidFill>
                  <a:srgbClr val="FFFFFF"/>
                </a:solidFill>
                <a:latin typeface="Nixie One"/>
                <a:ea typeface="Nixie One"/>
                <a:cs typeface="Nixie One"/>
                <a:sym typeface="Nixie One"/>
              </a:rPr>
              <a:t>Output to Client</a:t>
            </a:r>
            <a:endParaRPr sz="750" dirty="0">
              <a:solidFill>
                <a:srgbClr val="FFFFFF"/>
              </a:solidFill>
              <a:latin typeface="Nixie One"/>
              <a:ea typeface="Nixie One"/>
              <a:cs typeface="Nixie One"/>
              <a:sym typeface="Nixie One"/>
            </a:endParaRPr>
          </a:p>
        </p:txBody>
      </p:sp>
      <p:sp>
        <p:nvSpPr>
          <p:cNvPr id="269" name="Shape 269"/>
          <p:cNvSpPr/>
          <p:nvPr/>
        </p:nvSpPr>
        <p:spPr>
          <a:xfrm flipH="1">
            <a:off x="3209996" y="1415349"/>
            <a:ext cx="68850" cy="2234025"/>
          </a:xfrm>
          <a:custGeom>
            <a:avLst/>
            <a:gdLst/>
            <a:ahLst/>
            <a:cxnLst/>
            <a:rect l="0" t="0" r="0" b="0"/>
            <a:pathLst>
              <a:path w="120000" h="120000" extrusionOk="0">
                <a:moveTo>
                  <a:pt x="0" y="115785"/>
                </a:moveTo>
                <a:lnTo>
                  <a:pt x="0" y="3719"/>
                </a:lnTo>
                <a:lnTo>
                  <a:pt x="120000" y="0"/>
                </a:lnTo>
                <a:lnTo>
                  <a:pt x="120000" y="120000"/>
                </a:lnTo>
                <a:lnTo>
                  <a:pt x="0" y="115785"/>
                </a:lnTo>
                <a:close/>
              </a:path>
            </a:pathLst>
          </a:custGeom>
          <a:gradFill>
            <a:gsLst>
              <a:gs pos="0">
                <a:srgbClr val="FFFFFF">
                  <a:alpha val="9803"/>
                </a:srgbClr>
              </a:gs>
              <a:gs pos="100000">
                <a:srgbClr val="FFFFFF">
                  <a:alpha val="24705"/>
                </a:srgbClr>
              </a:gs>
            </a:gsLst>
            <a:lin ang="0" scaled="0"/>
          </a:gradFill>
          <a:ln>
            <a:noFill/>
          </a:ln>
        </p:spPr>
        <p:txBody>
          <a:bodyPr spcFirstLastPara="1" wrap="square" lIns="68569" tIns="34275" rIns="68569" bIns="34275" anchor="ctr" anchorCtr="0">
            <a:noAutofit/>
          </a:bodyPr>
          <a:lstStyle/>
          <a:p>
            <a:pPr algn="ctr"/>
            <a:endParaRPr sz="1800">
              <a:solidFill>
                <a:srgbClr val="FFFFFF"/>
              </a:solidFill>
            </a:endParaRPr>
          </a:p>
        </p:txBody>
      </p:sp>
      <p:sp>
        <p:nvSpPr>
          <p:cNvPr id="271" name="Shape 271"/>
          <p:cNvSpPr/>
          <p:nvPr/>
        </p:nvSpPr>
        <p:spPr>
          <a:xfrm>
            <a:off x="2760745" y="1517794"/>
            <a:ext cx="245861" cy="214548"/>
          </a:xfrm>
          <a:custGeom>
            <a:avLst/>
            <a:gdLst/>
            <a:ahLst/>
            <a:cxnLst/>
            <a:rect l="0" t="0" r="0" b="0"/>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952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grpSp>
        <p:nvGrpSpPr>
          <p:cNvPr id="272" name="Shape 272"/>
          <p:cNvGrpSpPr/>
          <p:nvPr/>
        </p:nvGrpSpPr>
        <p:grpSpPr>
          <a:xfrm>
            <a:off x="2758461" y="2131220"/>
            <a:ext cx="250427" cy="250427"/>
            <a:chOff x="5941025" y="3634400"/>
            <a:chExt cx="467650" cy="467650"/>
          </a:xfrm>
        </p:grpSpPr>
        <p:sp>
          <p:nvSpPr>
            <p:cNvPr id="273" name="Shape 273"/>
            <p:cNvSpPr/>
            <p:nvPr/>
          </p:nvSpPr>
          <p:spPr>
            <a:xfrm>
              <a:off x="5941025" y="3634400"/>
              <a:ext cx="467650" cy="467650"/>
            </a:xfrm>
            <a:custGeom>
              <a:avLst/>
              <a:gdLst/>
              <a:ahLst/>
              <a:cxnLst/>
              <a:rect l="0" t="0" r="0" b="0"/>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952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74" name="Shape 274"/>
            <p:cNvSpPr/>
            <p:nvPr/>
          </p:nvSpPr>
          <p:spPr>
            <a:xfrm>
              <a:off x="6211975" y="3753150"/>
              <a:ext cx="19525" cy="18900"/>
            </a:xfrm>
            <a:custGeom>
              <a:avLst/>
              <a:gdLst/>
              <a:ahLst/>
              <a:cxnLst/>
              <a:rect l="0" t="0" r="0" b="0"/>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952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75" name="Shape 275"/>
            <p:cNvSpPr/>
            <p:nvPr/>
          </p:nvSpPr>
          <p:spPr>
            <a:xfrm>
              <a:off x="5943475" y="3695900"/>
              <a:ext cx="177800" cy="351350"/>
            </a:xfrm>
            <a:custGeom>
              <a:avLst/>
              <a:gdLst/>
              <a:ahLst/>
              <a:cxnLst/>
              <a:rect l="0" t="0" r="0" b="0"/>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952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76" name="Shape 276"/>
            <p:cNvSpPr/>
            <p:nvPr/>
          </p:nvSpPr>
          <p:spPr>
            <a:xfrm>
              <a:off x="6128575" y="3695900"/>
              <a:ext cx="86475" cy="47525"/>
            </a:xfrm>
            <a:custGeom>
              <a:avLst/>
              <a:gdLst/>
              <a:ahLst/>
              <a:cxnLst/>
              <a:rect l="0" t="0" r="0" b="0"/>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952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77" name="Shape 277"/>
            <p:cNvSpPr/>
            <p:nvPr/>
          </p:nvSpPr>
          <p:spPr>
            <a:xfrm>
              <a:off x="6357500" y="3940075"/>
              <a:ext cx="18900" cy="34725"/>
            </a:xfrm>
            <a:custGeom>
              <a:avLst/>
              <a:gdLst/>
              <a:ahLst/>
              <a:cxnLst/>
              <a:rect l="0" t="0" r="0" b="0"/>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952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78" name="Shape 278"/>
            <p:cNvSpPr/>
            <p:nvPr/>
          </p:nvSpPr>
          <p:spPr>
            <a:xfrm>
              <a:off x="6202850" y="3720875"/>
              <a:ext cx="204000" cy="278875"/>
            </a:xfrm>
            <a:custGeom>
              <a:avLst/>
              <a:gdLst/>
              <a:ahLst/>
              <a:cxnLst/>
              <a:rect l="0" t="0" r="0" b="0"/>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952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grpSp>
      <p:grpSp>
        <p:nvGrpSpPr>
          <p:cNvPr id="279" name="Shape 279"/>
          <p:cNvGrpSpPr/>
          <p:nvPr/>
        </p:nvGrpSpPr>
        <p:grpSpPr>
          <a:xfrm>
            <a:off x="2745094" y="2716290"/>
            <a:ext cx="277162" cy="206074"/>
            <a:chOff x="5247525" y="3007275"/>
            <a:chExt cx="517575" cy="384825"/>
          </a:xfrm>
        </p:grpSpPr>
        <p:sp>
          <p:nvSpPr>
            <p:cNvPr id="280" name="Shape 280"/>
            <p:cNvSpPr/>
            <p:nvPr/>
          </p:nvSpPr>
          <p:spPr>
            <a:xfrm>
              <a:off x="5247525" y="3007275"/>
              <a:ext cx="348900" cy="348900"/>
            </a:xfrm>
            <a:custGeom>
              <a:avLst/>
              <a:gdLst/>
              <a:ahLst/>
              <a:cxnLst/>
              <a:rect l="0" t="0" r="0" b="0"/>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81" name="Shape 281"/>
            <p:cNvSpPr/>
            <p:nvPr/>
          </p:nvSpPr>
          <p:spPr>
            <a:xfrm>
              <a:off x="5566575" y="3193575"/>
              <a:ext cx="198525" cy="198525"/>
            </a:xfrm>
            <a:custGeom>
              <a:avLst/>
              <a:gdLst/>
              <a:ahLst/>
              <a:cxnLst/>
              <a:rect l="0" t="0" r="0" b="0"/>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grpSp>
      <p:grpSp>
        <p:nvGrpSpPr>
          <p:cNvPr id="282" name="Shape 282"/>
          <p:cNvGrpSpPr/>
          <p:nvPr/>
        </p:nvGrpSpPr>
        <p:grpSpPr>
          <a:xfrm>
            <a:off x="2769226" y="3318239"/>
            <a:ext cx="228899" cy="239998"/>
            <a:chOff x="5961125" y="1623900"/>
            <a:chExt cx="427450" cy="448175"/>
          </a:xfrm>
        </p:grpSpPr>
        <p:sp>
          <p:nvSpPr>
            <p:cNvPr id="283" name="Shape 283"/>
            <p:cNvSpPr/>
            <p:nvPr/>
          </p:nvSpPr>
          <p:spPr>
            <a:xfrm>
              <a:off x="5961125" y="1678700"/>
              <a:ext cx="376925" cy="376925"/>
            </a:xfrm>
            <a:custGeom>
              <a:avLst/>
              <a:gdLst/>
              <a:ahLst/>
              <a:cxnLst/>
              <a:rect l="0" t="0" r="0" b="0"/>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952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84" name="Shape 284"/>
            <p:cNvSpPr/>
            <p:nvPr/>
          </p:nvSpPr>
          <p:spPr>
            <a:xfrm>
              <a:off x="6009825" y="1727425"/>
              <a:ext cx="279500" cy="279500"/>
            </a:xfrm>
            <a:custGeom>
              <a:avLst/>
              <a:gdLst/>
              <a:ahLst/>
              <a:cxnLst/>
              <a:rect l="0" t="0" r="0" b="0"/>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952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85" name="Shape 285"/>
            <p:cNvSpPr/>
            <p:nvPr/>
          </p:nvSpPr>
          <p:spPr>
            <a:xfrm>
              <a:off x="6107250" y="1824850"/>
              <a:ext cx="84650" cy="84650"/>
            </a:xfrm>
            <a:custGeom>
              <a:avLst/>
              <a:gdLst/>
              <a:ahLst/>
              <a:cxnLst/>
              <a:rect l="0" t="0" r="0" b="0"/>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952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86" name="Shape 286"/>
            <p:cNvSpPr/>
            <p:nvPr/>
          </p:nvSpPr>
          <p:spPr>
            <a:xfrm>
              <a:off x="6058550" y="1776125"/>
              <a:ext cx="182075" cy="182075"/>
            </a:xfrm>
            <a:custGeom>
              <a:avLst/>
              <a:gdLst/>
              <a:ahLst/>
              <a:cxnLst/>
              <a:rect l="0" t="0" r="0" b="0"/>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952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87" name="Shape 287"/>
            <p:cNvSpPr/>
            <p:nvPr/>
          </p:nvSpPr>
          <p:spPr>
            <a:xfrm>
              <a:off x="5971475" y="2001400"/>
              <a:ext cx="74925" cy="70675"/>
            </a:xfrm>
            <a:custGeom>
              <a:avLst/>
              <a:gdLst/>
              <a:ahLst/>
              <a:cxnLst/>
              <a:rect l="0" t="0" r="0" b="0"/>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952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88" name="Shape 288"/>
            <p:cNvSpPr/>
            <p:nvPr/>
          </p:nvSpPr>
          <p:spPr>
            <a:xfrm>
              <a:off x="6253375" y="2001400"/>
              <a:ext cx="74325" cy="70675"/>
            </a:xfrm>
            <a:custGeom>
              <a:avLst/>
              <a:gdLst/>
              <a:ahLst/>
              <a:cxnLst/>
              <a:rect l="0" t="0" r="0" b="0"/>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952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89" name="Shape 289"/>
            <p:cNvSpPr/>
            <p:nvPr/>
          </p:nvSpPr>
          <p:spPr>
            <a:xfrm>
              <a:off x="6137700" y="1623900"/>
              <a:ext cx="250875" cy="255150"/>
            </a:xfrm>
            <a:custGeom>
              <a:avLst/>
              <a:gdLst/>
              <a:ahLst/>
              <a:cxnLst/>
              <a:rect l="0" t="0" r="0" b="0"/>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952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grpSp>
      <p:pic>
        <p:nvPicPr>
          <p:cNvPr id="13" name="Picture 12">
            <a:extLst>
              <a:ext uri="{FF2B5EF4-FFF2-40B4-BE49-F238E27FC236}">
                <a16:creationId xmlns:a16="http://schemas.microsoft.com/office/drawing/2014/main" id="{2D343D6B-99AF-E746-BE13-94B8B68113F2}"/>
              </a:ext>
            </a:extLst>
          </p:cNvPr>
          <p:cNvPicPr>
            <a:picLocks noChangeAspect="1"/>
          </p:cNvPicPr>
          <p:nvPr/>
        </p:nvPicPr>
        <p:blipFill>
          <a:blip r:embed="rId3"/>
          <a:stretch>
            <a:fillRect/>
          </a:stretch>
        </p:blipFill>
        <p:spPr>
          <a:xfrm>
            <a:off x="161711" y="716583"/>
            <a:ext cx="6696289" cy="377433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5" name="Picture 14">
            <a:extLst>
              <a:ext uri="{FF2B5EF4-FFF2-40B4-BE49-F238E27FC236}">
                <a16:creationId xmlns:a16="http://schemas.microsoft.com/office/drawing/2014/main" id="{2D60DB38-C8DA-0B45-8DB9-92424BF85F78}"/>
              </a:ext>
            </a:extLst>
          </p:cNvPr>
          <p:cNvPicPr>
            <a:picLocks noChangeAspect="1"/>
          </p:cNvPicPr>
          <p:nvPr/>
        </p:nvPicPr>
        <p:blipFill>
          <a:blip r:embed="rId4"/>
          <a:stretch>
            <a:fillRect/>
          </a:stretch>
        </p:blipFill>
        <p:spPr>
          <a:xfrm>
            <a:off x="2151644" y="3770809"/>
            <a:ext cx="2655651" cy="61833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30" name="TextBox 29">
            <a:extLst>
              <a:ext uri="{FF2B5EF4-FFF2-40B4-BE49-F238E27FC236}">
                <a16:creationId xmlns:a16="http://schemas.microsoft.com/office/drawing/2014/main" id="{1D3BFADE-F622-3B48-ACF1-D4BCACC63A1C}"/>
              </a:ext>
            </a:extLst>
          </p:cNvPr>
          <p:cNvSpPr txBox="1"/>
          <p:nvPr/>
        </p:nvSpPr>
        <p:spPr>
          <a:xfrm>
            <a:off x="-904672" y="2402732"/>
            <a:ext cx="184731" cy="307777"/>
          </a:xfrm>
          <a:prstGeom prst="rect">
            <a:avLst/>
          </a:prstGeom>
          <a:noFill/>
        </p:spPr>
        <p:txBody>
          <a:bodyPr wrap="none" rtlCol="0">
            <a:spAutoFit/>
          </a:body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7"/>
                                        </p:tgtEl>
                                        <p:attrNameLst>
                                          <p:attrName>style.visibility</p:attrName>
                                        </p:attrNameLst>
                                      </p:cBhvr>
                                      <p:to>
                                        <p:strVal val="visible"/>
                                      </p:to>
                                    </p:set>
                                    <p:anim calcmode="lin" valueType="num">
                                      <p:cBhvr>
                                        <p:cTn id="7" dur="500" fill="hold"/>
                                        <p:tgtEl>
                                          <p:spTgt spid="247"/>
                                        </p:tgtEl>
                                        <p:attrNameLst>
                                          <p:attrName>ppt_w</p:attrName>
                                        </p:attrNameLst>
                                      </p:cBhvr>
                                      <p:tavLst>
                                        <p:tav tm="0">
                                          <p:val>
                                            <p:fltVal val="0"/>
                                          </p:val>
                                        </p:tav>
                                        <p:tav tm="100000">
                                          <p:val>
                                            <p:strVal val="#ppt_w"/>
                                          </p:val>
                                        </p:tav>
                                      </p:tavLst>
                                    </p:anim>
                                    <p:anim calcmode="lin" valueType="num">
                                      <p:cBhvr>
                                        <p:cTn id="8" dur="500" fill="hold"/>
                                        <p:tgtEl>
                                          <p:spTgt spid="247"/>
                                        </p:tgtEl>
                                        <p:attrNameLst>
                                          <p:attrName>ppt_h</p:attrName>
                                        </p:attrNameLst>
                                      </p:cBhvr>
                                      <p:tavLst>
                                        <p:tav tm="0">
                                          <p:val>
                                            <p:fltVal val="0"/>
                                          </p:val>
                                        </p:tav>
                                        <p:tav tm="100000">
                                          <p:val>
                                            <p:strVal val="#ppt_h"/>
                                          </p:val>
                                        </p:tav>
                                      </p:tavLst>
                                    </p:anim>
                                    <p:animEffect transition="in" filter="fade">
                                      <p:cBhvr>
                                        <p:cTn id="9" dur="500"/>
                                        <p:tgtEl>
                                          <p:spTgt spid="247"/>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500" fill="hold"/>
                                        <p:tgtEl>
                                          <p:spTgt spid="13"/>
                                        </p:tgtEl>
                                        <p:attrNameLst>
                                          <p:attrName>ppt_x</p:attrName>
                                        </p:attrNameLst>
                                      </p:cBhvr>
                                      <p:tavLst>
                                        <p:tav tm="0">
                                          <p:val>
                                            <p:strVal val="#ppt_x"/>
                                          </p:val>
                                        </p:tav>
                                        <p:tav tm="100000">
                                          <p:val>
                                            <p:strVal val="#ppt_x"/>
                                          </p:val>
                                        </p:tav>
                                      </p:tavLst>
                                    </p:anim>
                                    <p:anim calcmode="lin" valueType="num">
                                      <p:cBhvr additive="base">
                                        <p:cTn id="1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ppt_x"/>
                                          </p:val>
                                        </p:tav>
                                        <p:tav tm="100000">
                                          <p:val>
                                            <p:strVal val="#ppt_x"/>
                                          </p:val>
                                        </p:tav>
                                      </p:tavLst>
                                    </p:anim>
                                    <p:anim calcmode="lin" valueType="num">
                                      <p:cBhvr additive="base">
                                        <p:cTn id="21"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859519" y="731988"/>
            <a:ext cx="2406600" cy="771525"/>
          </a:xfrm>
          <a:prstGeom prst="rect">
            <a:avLst/>
          </a:prstGeom>
        </p:spPr>
        <p:txBody>
          <a:bodyPr spcFirstLastPara="1" wrap="square" lIns="68569" tIns="68569" rIns="68569" bIns="68569" anchor="ctr" anchorCtr="0">
            <a:noAutofit/>
          </a:bodyPr>
          <a:lstStyle/>
          <a:p>
            <a:r>
              <a:rPr lang="en" dirty="0"/>
              <a:t>Today’s Agenda </a:t>
            </a:r>
            <a:endParaRPr dirty="0"/>
          </a:p>
        </p:txBody>
      </p:sp>
      <p:grpSp>
        <p:nvGrpSpPr>
          <p:cNvPr id="112" name="Shape 112"/>
          <p:cNvGrpSpPr/>
          <p:nvPr/>
        </p:nvGrpSpPr>
        <p:grpSpPr>
          <a:xfrm>
            <a:off x="240168" y="980336"/>
            <a:ext cx="274844" cy="274828"/>
            <a:chOff x="1923675" y="1633650"/>
            <a:chExt cx="436000" cy="435975"/>
          </a:xfrm>
        </p:grpSpPr>
        <p:sp>
          <p:nvSpPr>
            <p:cNvPr id="113" name="Shape 113"/>
            <p:cNvSpPr/>
            <p:nvPr/>
          </p:nvSpPr>
          <p:spPr>
            <a:xfrm>
              <a:off x="2209250" y="1633650"/>
              <a:ext cx="150425" cy="150425"/>
            </a:xfrm>
            <a:custGeom>
              <a:avLst/>
              <a:gdLst/>
              <a:ahLst/>
              <a:cxnLst/>
              <a:rect l="0" t="0" r="0" b="0"/>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14" name="Shape 114"/>
            <p:cNvSpPr/>
            <p:nvPr/>
          </p:nvSpPr>
          <p:spPr>
            <a:xfrm>
              <a:off x="2019900" y="1757250"/>
              <a:ext cx="261825" cy="261850"/>
            </a:xfrm>
            <a:custGeom>
              <a:avLst/>
              <a:gdLst/>
              <a:ahLst/>
              <a:cxnLst/>
              <a:rect l="0" t="0" r="0" b="0"/>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15" name="Shape 115"/>
            <p:cNvSpPr/>
            <p:nvPr/>
          </p:nvSpPr>
          <p:spPr>
            <a:xfrm>
              <a:off x="1923675" y="1681150"/>
              <a:ext cx="388500" cy="388475"/>
            </a:xfrm>
            <a:custGeom>
              <a:avLst/>
              <a:gdLst/>
              <a:ahLst/>
              <a:cxnLst/>
              <a:rect l="0" t="0" r="0" b="0"/>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16" name="Shape 116"/>
            <p:cNvSpPr/>
            <p:nvPr/>
          </p:nvSpPr>
          <p:spPr>
            <a:xfrm>
              <a:off x="1974225" y="1711575"/>
              <a:ext cx="261825" cy="261850"/>
            </a:xfrm>
            <a:custGeom>
              <a:avLst/>
              <a:gdLst/>
              <a:ahLst/>
              <a:cxnLst/>
              <a:rect l="0" t="0" r="0" b="0"/>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17" name="Shape 117"/>
            <p:cNvSpPr/>
            <p:nvPr/>
          </p:nvSpPr>
          <p:spPr>
            <a:xfrm>
              <a:off x="1934650" y="2014200"/>
              <a:ext cx="44475" cy="44475"/>
            </a:xfrm>
            <a:custGeom>
              <a:avLst/>
              <a:gdLst/>
              <a:ahLst/>
              <a:cxnLst/>
              <a:rect l="0" t="0" r="0" b="0"/>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18" name="Shape 118"/>
            <p:cNvSpPr/>
            <p:nvPr/>
          </p:nvSpPr>
          <p:spPr>
            <a:xfrm>
              <a:off x="1944375" y="1947225"/>
              <a:ext cx="101725" cy="101700"/>
            </a:xfrm>
            <a:custGeom>
              <a:avLst/>
              <a:gdLst/>
              <a:ahLst/>
              <a:cxnLst/>
              <a:rect l="0" t="0" r="0" b="0"/>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grpSp>
      <p:sp>
        <p:nvSpPr>
          <p:cNvPr id="119" name="Shape 119"/>
          <p:cNvSpPr txBox="1"/>
          <p:nvPr/>
        </p:nvSpPr>
        <p:spPr>
          <a:xfrm>
            <a:off x="1701335" y="1684722"/>
            <a:ext cx="4679368" cy="1435275"/>
          </a:xfrm>
          <a:prstGeom prst="rect">
            <a:avLst/>
          </a:prstGeom>
          <a:noFill/>
          <a:ln>
            <a:noFill/>
          </a:ln>
        </p:spPr>
        <p:txBody>
          <a:bodyPr spcFirstLastPara="1" wrap="square" lIns="68569" tIns="68569" rIns="68569" bIns="68569" anchor="t" anchorCtr="0">
            <a:noAutofit/>
          </a:bodyPr>
          <a:lstStyle/>
          <a:p>
            <a:pPr marL="171450" indent="-171450">
              <a:spcBef>
                <a:spcPts val="450"/>
              </a:spcBef>
              <a:buFont typeface="Arial" panose="020B0604020202020204" pitchFamily="34" charset="0"/>
              <a:buChar char="•"/>
            </a:pPr>
            <a:r>
              <a:rPr lang="en-IN" sz="1800" b="1" dirty="0">
                <a:solidFill>
                  <a:srgbClr val="114454"/>
                </a:solidFill>
                <a:highlight>
                  <a:srgbClr val="94BF6E"/>
                </a:highlight>
                <a:latin typeface="Nixie One"/>
                <a:ea typeface="Nixie One"/>
                <a:cs typeface="Nixie One"/>
                <a:sym typeface="Nixie One"/>
              </a:rPr>
              <a:t>Introduction</a:t>
            </a:r>
          </a:p>
          <a:p>
            <a:pPr marL="171450" indent="-171450">
              <a:spcBef>
                <a:spcPts val="450"/>
              </a:spcBef>
              <a:buFont typeface="Arial" panose="020B0604020202020204" pitchFamily="34" charset="0"/>
              <a:buChar char="•"/>
            </a:pPr>
            <a:r>
              <a:rPr lang="en-IN" sz="1800" b="1" dirty="0">
                <a:solidFill>
                  <a:srgbClr val="114454"/>
                </a:solidFill>
                <a:highlight>
                  <a:srgbClr val="94BF6E"/>
                </a:highlight>
                <a:latin typeface="Nixie One"/>
                <a:ea typeface="Nixie One"/>
                <a:cs typeface="Nixie One"/>
                <a:sym typeface="Nixie One"/>
              </a:rPr>
              <a:t>Database design</a:t>
            </a:r>
          </a:p>
          <a:p>
            <a:pPr marL="171450" indent="-171450">
              <a:spcBef>
                <a:spcPts val="450"/>
              </a:spcBef>
              <a:buFont typeface="Arial" panose="020B0604020202020204" pitchFamily="34" charset="0"/>
              <a:buChar char="•"/>
            </a:pPr>
            <a:r>
              <a:rPr lang="en-IN" sz="1800" b="1" dirty="0">
                <a:solidFill>
                  <a:srgbClr val="114454"/>
                </a:solidFill>
                <a:highlight>
                  <a:srgbClr val="94BF6E"/>
                </a:highlight>
                <a:latin typeface="Nixie One"/>
                <a:ea typeface="Nixie One"/>
                <a:cs typeface="Nixie One"/>
                <a:sym typeface="Nixie One"/>
              </a:rPr>
              <a:t>Server side design</a:t>
            </a:r>
          </a:p>
          <a:p>
            <a:pPr marL="171450" indent="-171450">
              <a:spcBef>
                <a:spcPts val="450"/>
              </a:spcBef>
              <a:buFont typeface="Arial" panose="020B0604020202020204" pitchFamily="34" charset="0"/>
              <a:buChar char="•"/>
            </a:pPr>
            <a:r>
              <a:rPr lang="en-IN" sz="1800" b="1" dirty="0">
                <a:solidFill>
                  <a:srgbClr val="114454"/>
                </a:solidFill>
                <a:highlight>
                  <a:srgbClr val="94BF6E"/>
                </a:highlight>
                <a:latin typeface="Nixie One"/>
                <a:ea typeface="Nixie One"/>
                <a:cs typeface="Nixie One"/>
                <a:sym typeface="Nixie One"/>
              </a:rPr>
              <a:t>Intercom to client and server </a:t>
            </a:r>
          </a:p>
          <a:p>
            <a:pPr marL="171450" indent="-171450">
              <a:spcBef>
                <a:spcPts val="450"/>
              </a:spcBef>
              <a:buFont typeface="Arial" panose="020B0604020202020204" pitchFamily="34" charset="0"/>
              <a:buChar char="•"/>
            </a:pPr>
            <a:r>
              <a:rPr lang="en-IN" sz="1800" b="1" dirty="0">
                <a:solidFill>
                  <a:srgbClr val="114454"/>
                </a:solidFill>
                <a:highlight>
                  <a:srgbClr val="94BF6E"/>
                </a:highlight>
                <a:latin typeface="Nixie One"/>
                <a:ea typeface="Nixie One"/>
                <a:cs typeface="Nixie One"/>
                <a:sym typeface="Nixie One"/>
              </a:rPr>
              <a:t>Client side design</a:t>
            </a:r>
          </a:p>
          <a:p>
            <a:pPr marL="171450" indent="-171450">
              <a:spcBef>
                <a:spcPts val="450"/>
              </a:spcBef>
              <a:buFont typeface="Arial" panose="020B0604020202020204" pitchFamily="34" charset="0"/>
              <a:buChar char="•"/>
            </a:pPr>
            <a:r>
              <a:rPr lang="en-IN" sz="1800" b="1" dirty="0">
                <a:solidFill>
                  <a:srgbClr val="114454"/>
                </a:solidFill>
                <a:highlight>
                  <a:srgbClr val="94BF6E"/>
                </a:highlight>
                <a:latin typeface="Nixie One"/>
                <a:ea typeface="Nixie One"/>
                <a:cs typeface="Nixie One"/>
                <a:sym typeface="Nixie One"/>
              </a:rPr>
              <a:t>DEMO</a:t>
            </a:r>
            <a:endParaRPr lang="en-IN" sz="1800" b="1" dirty="0">
              <a:solidFill>
                <a:srgbClr val="114454"/>
              </a:solidFill>
              <a:latin typeface="Nixie One"/>
              <a:ea typeface="Nixie One"/>
              <a:cs typeface="Nixie One"/>
              <a:sym typeface="Nixie On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idx="4294967295"/>
          </p:nvPr>
        </p:nvSpPr>
        <p:spPr>
          <a:xfrm>
            <a:off x="222511" y="342536"/>
            <a:ext cx="4512861" cy="663300"/>
          </a:xfrm>
          <a:prstGeom prst="rect">
            <a:avLst/>
          </a:prstGeom>
        </p:spPr>
        <p:txBody>
          <a:bodyPr spcFirstLastPara="1" wrap="square" lIns="68569" tIns="68569" rIns="68569" bIns="68569" anchor="t" anchorCtr="0">
            <a:noAutofit/>
          </a:bodyPr>
          <a:lstStyle/>
          <a:p>
            <a:r>
              <a:rPr lang="en" dirty="0">
                <a:solidFill>
                  <a:srgbClr val="124057"/>
                </a:solidFill>
              </a:rPr>
              <a:t>Flow of Data between client and server</a:t>
            </a:r>
            <a:endParaRPr dirty="0">
              <a:solidFill>
                <a:srgbClr val="124057"/>
              </a:solidFill>
            </a:endParaRPr>
          </a:p>
        </p:txBody>
      </p:sp>
      <p:sp>
        <p:nvSpPr>
          <p:cNvPr id="246" name="Shape 246"/>
          <p:cNvSpPr/>
          <p:nvPr/>
        </p:nvSpPr>
        <p:spPr>
          <a:xfrm>
            <a:off x="3188924" y="1977094"/>
            <a:ext cx="1670625" cy="562275"/>
          </a:xfrm>
          <a:prstGeom prst="homePlate">
            <a:avLst>
              <a:gd name="adj" fmla="val 35440"/>
            </a:avLst>
          </a:prstGeom>
          <a:solidFill>
            <a:srgbClr val="165751"/>
          </a:solidFill>
          <a:ln>
            <a:noFill/>
          </a:ln>
        </p:spPr>
        <p:txBody>
          <a:bodyPr spcFirstLastPara="1" wrap="square" lIns="68569" tIns="34275" rIns="68569" bIns="34275" anchor="ctr" anchorCtr="0">
            <a:noAutofit/>
          </a:bodyPr>
          <a:lstStyle/>
          <a:p>
            <a:pPr>
              <a:buSzPts val="1100"/>
            </a:pPr>
            <a:endParaRPr sz="1050"/>
          </a:p>
        </p:txBody>
      </p:sp>
      <p:sp>
        <p:nvSpPr>
          <p:cNvPr id="247" name="Shape 247"/>
          <p:cNvSpPr/>
          <p:nvPr/>
        </p:nvSpPr>
        <p:spPr>
          <a:xfrm>
            <a:off x="3188924" y="1414702"/>
            <a:ext cx="1916100" cy="562275"/>
          </a:xfrm>
          <a:prstGeom prst="homePlate">
            <a:avLst>
              <a:gd name="adj" fmla="val 35440"/>
            </a:avLst>
          </a:prstGeom>
          <a:solidFill>
            <a:srgbClr val="94BF6E"/>
          </a:solidFill>
          <a:ln>
            <a:noFill/>
          </a:ln>
        </p:spPr>
        <p:txBody>
          <a:bodyPr spcFirstLastPara="1" wrap="square" lIns="68569" tIns="34275" rIns="68569" bIns="34275" anchor="ctr" anchorCtr="0">
            <a:noAutofit/>
          </a:bodyPr>
          <a:lstStyle/>
          <a:p>
            <a:pPr>
              <a:buSzPts val="1100"/>
            </a:pPr>
            <a:endParaRPr sz="1050"/>
          </a:p>
        </p:txBody>
      </p:sp>
      <p:sp>
        <p:nvSpPr>
          <p:cNvPr id="248" name="Shape 248"/>
          <p:cNvSpPr/>
          <p:nvPr/>
        </p:nvSpPr>
        <p:spPr>
          <a:xfrm>
            <a:off x="2543374" y="1267307"/>
            <a:ext cx="661950" cy="715500"/>
          </a:xfrm>
          <a:custGeom>
            <a:avLst/>
            <a:gdLst/>
            <a:ahLst/>
            <a:cxnLst/>
            <a:rect l="0" t="0" r="0" b="0"/>
            <a:pathLst>
              <a:path w="120000" h="120000" extrusionOk="0">
                <a:moveTo>
                  <a:pt x="33" y="0"/>
                </a:moveTo>
                <a:lnTo>
                  <a:pt x="120000" y="25236"/>
                </a:lnTo>
                <a:lnTo>
                  <a:pt x="120000" y="120000"/>
                </a:lnTo>
                <a:lnTo>
                  <a:pt x="311" y="103519"/>
                </a:lnTo>
                <a:cubicBezTo>
                  <a:pt x="497" y="69012"/>
                  <a:pt x="-151" y="34506"/>
                  <a:pt x="33" y="0"/>
                </a:cubicBezTo>
                <a:close/>
              </a:path>
            </a:pathLst>
          </a:custGeom>
          <a:solidFill>
            <a:srgbClr val="87AF64"/>
          </a:solidFill>
          <a:ln>
            <a:noFill/>
          </a:ln>
        </p:spPr>
        <p:txBody>
          <a:bodyPr spcFirstLastPara="1" wrap="square" lIns="68569" tIns="34275" rIns="68569" bIns="34275" anchor="ctr" anchorCtr="0">
            <a:noAutofit/>
          </a:bodyPr>
          <a:lstStyle/>
          <a:p>
            <a:pPr algn="ctr"/>
            <a:endParaRPr sz="1800">
              <a:solidFill>
                <a:srgbClr val="FFFFFF"/>
              </a:solidFill>
            </a:endParaRPr>
          </a:p>
        </p:txBody>
      </p:sp>
      <p:sp>
        <p:nvSpPr>
          <p:cNvPr id="249" name="Shape 249"/>
          <p:cNvSpPr/>
          <p:nvPr/>
        </p:nvSpPr>
        <p:spPr>
          <a:xfrm>
            <a:off x="2538953" y="1881454"/>
            <a:ext cx="666450" cy="660150"/>
          </a:xfrm>
          <a:custGeom>
            <a:avLst/>
            <a:gdLst/>
            <a:ahLst/>
            <a:cxnLst/>
            <a:rect l="0" t="0" r="0" b="0"/>
            <a:pathLst>
              <a:path w="120000" h="120000" extrusionOk="0">
                <a:moveTo>
                  <a:pt x="552" y="0"/>
                </a:moveTo>
                <a:lnTo>
                  <a:pt x="120000" y="17302"/>
                </a:lnTo>
                <a:lnTo>
                  <a:pt x="120000" y="119999"/>
                </a:lnTo>
                <a:lnTo>
                  <a:pt x="0" y="120000"/>
                </a:lnTo>
                <a:cubicBezTo>
                  <a:pt x="184" y="79999"/>
                  <a:pt x="368" y="40000"/>
                  <a:pt x="552" y="0"/>
                </a:cubicBezTo>
                <a:close/>
              </a:path>
            </a:pathLst>
          </a:custGeom>
          <a:solidFill>
            <a:srgbClr val="0F3D38"/>
          </a:solidFill>
          <a:ln>
            <a:noFill/>
          </a:ln>
        </p:spPr>
        <p:txBody>
          <a:bodyPr spcFirstLastPara="1" wrap="square" lIns="68569" tIns="34275" rIns="68569" bIns="34275" anchor="ctr" anchorCtr="0">
            <a:noAutofit/>
          </a:bodyPr>
          <a:lstStyle/>
          <a:p>
            <a:pPr algn="ctr"/>
            <a:endParaRPr sz="1800">
              <a:solidFill>
                <a:srgbClr val="FFFFFF"/>
              </a:solidFill>
            </a:endParaRPr>
          </a:p>
        </p:txBody>
      </p:sp>
      <p:sp>
        <p:nvSpPr>
          <p:cNvPr id="250" name="Shape 250"/>
          <p:cNvSpPr/>
          <p:nvPr/>
        </p:nvSpPr>
        <p:spPr>
          <a:xfrm rot="10800000" flipH="1">
            <a:off x="2538817" y="2538724"/>
            <a:ext cx="666675" cy="657000"/>
          </a:xfrm>
          <a:custGeom>
            <a:avLst/>
            <a:gdLst/>
            <a:ahLst/>
            <a:cxnLst/>
            <a:rect l="0" t="0" r="0" b="0"/>
            <a:pathLst>
              <a:path w="120000" h="120000" extrusionOk="0">
                <a:moveTo>
                  <a:pt x="577" y="0"/>
                </a:moveTo>
                <a:lnTo>
                  <a:pt x="120000" y="17383"/>
                </a:lnTo>
                <a:lnTo>
                  <a:pt x="120000" y="120000"/>
                </a:lnTo>
                <a:lnTo>
                  <a:pt x="24" y="120000"/>
                </a:lnTo>
                <a:cubicBezTo>
                  <a:pt x="-159" y="80000"/>
                  <a:pt x="761" y="40000"/>
                  <a:pt x="577" y="0"/>
                </a:cubicBezTo>
                <a:close/>
              </a:path>
            </a:pathLst>
          </a:custGeom>
          <a:solidFill>
            <a:srgbClr val="2E6E4B"/>
          </a:solidFill>
          <a:ln>
            <a:noFill/>
          </a:ln>
        </p:spPr>
        <p:txBody>
          <a:bodyPr spcFirstLastPara="1" wrap="square" lIns="68569" tIns="34275" rIns="68569" bIns="34275" anchor="ctr" anchorCtr="0">
            <a:noAutofit/>
          </a:bodyPr>
          <a:lstStyle/>
          <a:p>
            <a:pPr algn="ctr"/>
            <a:endParaRPr sz="1800">
              <a:solidFill>
                <a:srgbClr val="FFFFFF"/>
              </a:solidFill>
            </a:endParaRPr>
          </a:p>
        </p:txBody>
      </p:sp>
      <p:sp>
        <p:nvSpPr>
          <p:cNvPr id="251" name="Shape 251"/>
          <p:cNvSpPr/>
          <p:nvPr/>
        </p:nvSpPr>
        <p:spPr>
          <a:xfrm rot="10800000" flipH="1">
            <a:off x="2540487" y="3097044"/>
            <a:ext cx="664875" cy="704700"/>
          </a:xfrm>
          <a:custGeom>
            <a:avLst/>
            <a:gdLst/>
            <a:ahLst/>
            <a:cxnLst/>
            <a:rect l="0" t="0" r="0" b="0"/>
            <a:pathLst>
              <a:path w="120000" h="120000" extrusionOk="0">
                <a:moveTo>
                  <a:pt x="277" y="0"/>
                </a:moveTo>
                <a:lnTo>
                  <a:pt x="120000" y="25882"/>
                </a:lnTo>
                <a:lnTo>
                  <a:pt x="120000" y="120000"/>
                </a:lnTo>
                <a:lnTo>
                  <a:pt x="0" y="105098"/>
                </a:lnTo>
                <a:cubicBezTo>
                  <a:pt x="184" y="70065"/>
                  <a:pt x="92" y="35032"/>
                  <a:pt x="277" y="0"/>
                </a:cubicBezTo>
                <a:close/>
              </a:path>
            </a:pathLst>
          </a:custGeom>
          <a:solidFill>
            <a:srgbClr val="0B2939"/>
          </a:solidFill>
          <a:ln>
            <a:noFill/>
          </a:ln>
        </p:spPr>
        <p:txBody>
          <a:bodyPr spcFirstLastPara="1" wrap="square" lIns="68569" tIns="34275" rIns="68569" bIns="34275" anchor="ctr" anchorCtr="0">
            <a:noAutofit/>
          </a:bodyPr>
          <a:lstStyle/>
          <a:p>
            <a:pPr algn="ctr"/>
            <a:endParaRPr sz="1800">
              <a:solidFill>
                <a:srgbClr val="FFFFFF"/>
              </a:solidFill>
            </a:endParaRPr>
          </a:p>
        </p:txBody>
      </p:sp>
      <p:sp>
        <p:nvSpPr>
          <p:cNvPr id="252" name="Shape 252"/>
          <p:cNvSpPr/>
          <p:nvPr/>
        </p:nvSpPr>
        <p:spPr>
          <a:xfrm rot="10800000">
            <a:off x="1886705" y="3093933"/>
            <a:ext cx="658575" cy="706275"/>
          </a:xfrm>
          <a:custGeom>
            <a:avLst/>
            <a:gdLst/>
            <a:ahLst/>
            <a:cxnLst/>
            <a:rect l="0" t="0" r="0" b="0"/>
            <a:pathLst>
              <a:path w="120000" h="120000" extrusionOk="0">
                <a:moveTo>
                  <a:pt x="33" y="0"/>
                </a:moveTo>
                <a:lnTo>
                  <a:pt x="120000" y="25565"/>
                </a:lnTo>
                <a:lnTo>
                  <a:pt x="120000" y="120000"/>
                </a:lnTo>
                <a:lnTo>
                  <a:pt x="313" y="105130"/>
                </a:lnTo>
                <a:cubicBezTo>
                  <a:pt x="499" y="70173"/>
                  <a:pt x="-152" y="34956"/>
                  <a:pt x="33" y="0"/>
                </a:cubicBezTo>
                <a:close/>
              </a:path>
            </a:pathLst>
          </a:custGeom>
          <a:solidFill>
            <a:srgbClr val="124057"/>
          </a:solidFill>
          <a:ln>
            <a:noFill/>
          </a:ln>
        </p:spPr>
        <p:txBody>
          <a:bodyPr spcFirstLastPara="1" wrap="square" lIns="68569" tIns="34275" rIns="68569" bIns="34275" anchor="ctr" anchorCtr="0">
            <a:noAutofit/>
          </a:bodyPr>
          <a:lstStyle/>
          <a:p>
            <a:pPr algn="ctr"/>
            <a:endParaRPr sz="1800">
              <a:solidFill>
                <a:srgbClr val="FFFFFF"/>
              </a:solidFill>
            </a:endParaRPr>
          </a:p>
        </p:txBody>
      </p:sp>
      <p:sp>
        <p:nvSpPr>
          <p:cNvPr id="253" name="Shape 253"/>
          <p:cNvSpPr/>
          <p:nvPr/>
        </p:nvSpPr>
        <p:spPr>
          <a:xfrm flipH="1">
            <a:off x="1883360" y="1878382"/>
            <a:ext cx="662175" cy="657000"/>
          </a:xfrm>
          <a:custGeom>
            <a:avLst/>
            <a:gdLst/>
            <a:ahLst/>
            <a:cxnLst/>
            <a:rect l="0" t="0" r="0" b="0"/>
            <a:pathLst>
              <a:path w="120000" h="120000" extrusionOk="0">
                <a:moveTo>
                  <a:pt x="80" y="0"/>
                </a:moveTo>
                <a:lnTo>
                  <a:pt x="120000" y="17383"/>
                </a:lnTo>
                <a:lnTo>
                  <a:pt x="120000" y="120000"/>
                </a:lnTo>
                <a:lnTo>
                  <a:pt x="80" y="119999"/>
                </a:lnTo>
                <a:cubicBezTo>
                  <a:pt x="-197" y="79999"/>
                  <a:pt x="358" y="40000"/>
                  <a:pt x="80" y="0"/>
                </a:cubicBezTo>
                <a:close/>
              </a:path>
            </a:pathLst>
          </a:custGeom>
          <a:solidFill>
            <a:srgbClr val="165751"/>
          </a:solidFill>
          <a:ln>
            <a:noFill/>
          </a:ln>
        </p:spPr>
        <p:txBody>
          <a:bodyPr spcFirstLastPara="1" wrap="square" lIns="68569" tIns="34275" rIns="68569" bIns="34275" anchor="ctr" anchorCtr="0">
            <a:noAutofit/>
          </a:bodyPr>
          <a:lstStyle/>
          <a:p>
            <a:pPr algn="ctr"/>
            <a:endParaRPr sz="1800">
              <a:solidFill>
                <a:srgbClr val="FFFFFF"/>
              </a:solidFill>
            </a:endParaRPr>
          </a:p>
        </p:txBody>
      </p:sp>
      <p:sp>
        <p:nvSpPr>
          <p:cNvPr id="254" name="Shape 254"/>
          <p:cNvSpPr/>
          <p:nvPr/>
        </p:nvSpPr>
        <p:spPr>
          <a:xfrm flipH="1">
            <a:off x="1881715" y="1268842"/>
            <a:ext cx="665100" cy="704700"/>
          </a:xfrm>
          <a:custGeom>
            <a:avLst/>
            <a:gdLst/>
            <a:ahLst/>
            <a:cxnLst/>
            <a:rect l="0" t="0" r="0" b="0"/>
            <a:pathLst>
              <a:path w="120000" h="120000" extrusionOk="0">
                <a:moveTo>
                  <a:pt x="33" y="0"/>
                </a:moveTo>
                <a:lnTo>
                  <a:pt x="120000" y="25359"/>
                </a:lnTo>
                <a:lnTo>
                  <a:pt x="120000" y="120000"/>
                </a:lnTo>
                <a:lnTo>
                  <a:pt x="310" y="104052"/>
                </a:lnTo>
                <a:cubicBezTo>
                  <a:pt x="495" y="69019"/>
                  <a:pt x="-151" y="35032"/>
                  <a:pt x="33" y="0"/>
                </a:cubicBezTo>
                <a:close/>
              </a:path>
            </a:pathLst>
          </a:custGeom>
          <a:solidFill>
            <a:srgbClr val="94BF6E"/>
          </a:solidFill>
          <a:ln>
            <a:noFill/>
          </a:ln>
        </p:spPr>
        <p:txBody>
          <a:bodyPr spcFirstLastPara="1" wrap="square" lIns="68569" tIns="34275" rIns="68569" bIns="34275" anchor="ctr" anchorCtr="0">
            <a:noAutofit/>
          </a:bodyPr>
          <a:lstStyle/>
          <a:p>
            <a:pPr algn="ctr"/>
            <a:endParaRPr sz="1800">
              <a:solidFill>
                <a:srgbClr val="FFFFFF"/>
              </a:solidFill>
            </a:endParaRPr>
          </a:p>
        </p:txBody>
      </p:sp>
      <p:sp>
        <p:nvSpPr>
          <p:cNvPr id="255" name="Shape 255"/>
          <p:cNvSpPr/>
          <p:nvPr/>
        </p:nvSpPr>
        <p:spPr>
          <a:xfrm rot="10800000">
            <a:off x="1885729" y="2535507"/>
            <a:ext cx="658125" cy="654075"/>
          </a:xfrm>
          <a:custGeom>
            <a:avLst/>
            <a:gdLst/>
            <a:ahLst/>
            <a:cxnLst/>
            <a:rect l="0" t="0" r="0" b="0"/>
            <a:pathLst>
              <a:path w="120000" h="120000" extrusionOk="0">
                <a:moveTo>
                  <a:pt x="120000" y="120000"/>
                </a:moveTo>
                <a:lnTo>
                  <a:pt x="54" y="120000"/>
                </a:lnTo>
                <a:cubicBezTo>
                  <a:pt x="240" y="79812"/>
                  <a:pt x="-132" y="40187"/>
                  <a:pt x="53" y="0"/>
                </a:cubicBezTo>
                <a:lnTo>
                  <a:pt x="120000" y="16766"/>
                </a:lnTo>
                <a:close/>
              </a:path>
            </a:pathLst>
          </a:custGeom>
          <a:solidFill>
            <a:srgbClr val="3B8D61"/>
          </a:solidFill>
          <a:ln>
            <a:noFill/>
          </a:ln>
        </p:spPr>
        <p:txBody>
          <a:bodyPr spcFirstLastPara="1" wrap="square" lIns="68569" tIns="34275" rIns="68569" bIns="34275" anchor="ctr" anchorCtr="0">
            <a:noAutofit/>
          </a:bodyPr>
          <a:lstStyle/>
          <a:p>
            <a:pPr algn="ctr"/>
            <a:endParaRPr sz="1800">
              <a:solidFill>
                <a:srgbClr val="FFFFFF"/>
              </a:solidFill>
            </a:endParaRPr>
          </a:p>
        </p:txBody>
      </p:sp>
      <p:sp>
        <p:nvSpPr>
          <p:cNvPr id="256" name="Shape 256"/>
          <p:cNvSpPr/>
          <p:nvPr/>
        </p:nvSpPr>
        <p:spPr>
          <a:xfrm>
            <a:off x="1858814" y="1343177"/>
            <a:ext cx="358200" cy="2467800"/>
          </a:xfrm>
          <a:custGeom>
            <a:avLst/>
            <a:gdLst/>
            <a:ahLst/>
            <a:cxnLst/>
            <a:rect l="0" t="0" r="0" b="0"/>
            <a:pathLst>
              <a:path w="120000" h="120000" extrusionOk="0">
                <a:moveTo>
                  <a:pt x="0" y="115785"/>
                </a:moveTo>
                <a:lnTo>
                  <a:pt x="0" y="3719"/>
                </a:lnTo>
                <a:lnTo>
                  <a:pt x="120000" y="0"/>
                </a:lnTo>
                <a:lnTo>
                  <a:pt x="120000" y="120000"/>
                </a:lnTo>
                <a:lnTo>
                  <a:pt x="0" y="115785"/>
                </a:lnTo>
                <a:close/>
              </a:path>
            </a:pathLst>
          </a:custGeom>
          <a:gradFill>
            <a:gsLst>
              <a:gs pos="0">
                <a:srgbClr val="FFFFFF">
                  <a:alpha val="9803"/>
                </a:srgbClr>
              </a:gs>
              <a:gs pos="100000">
                <a:srgbClr val="FFFFFF">
                  <a:alpha val="24705"/>
                </a:srgbClr>
              </a:gs>
            </a:gsLst>
            <a:lin ang="0" scaled="0"/>
          </a:gradFill>
          <a:ln>
            <a:noFill/>
          </a:ln>
        </p:spPr>
        <p:txBody>
          <a:bodyPr spcFirstLastPara="1" wrap="square" lIns="68569" tIns="34275" rIns="68569" bIns="34275" anchor="ctr" anchorCtr="0">
            <a:noAutofit/>
          </a:bodyPr>
          <a:lstStyle/>
          <a:p>
            <a:pPr algn="ctr"/>
            <a:endParaRPr sz="1800">
              <a:solidFill>
                <a:srgbClr val="FFFFFF"/>
              </a:solidFill>
            </a:endParaRPr>
          </a:p>
        </p:txBody>
      </p:sp>
      <p:sp>
        <p:nvSpPr>
          <p:cNvPr id="257" name="Shape 257"/>
          <p:cNvSpPr txBox="1"/>
          <p:nvPr/>
        </p:nvSpPr>
        <p:spPr>
          <a:xfrm>
            <a:off x="3278843" y="1523665"/>
            <a:ext cx="447525" cy="337275"/>
          </a:xfrm>
          <a:prstGeom prst="rect">
            <a:avLst/>
          </a:prstGeom>
          <a:noFill/>
          <a:ln>
            <a:noFill/>
          </a:ln>
        </p:spPr>
        <p:txBody>
          <a:bodyPr spcFirstLastPara="1" wrap="square" lIns="68569" tIns="34275" rIns="68569" bIns="34275" anchor="ctr" anchorCtr="0">
            <a:noAutofit/>
          </a:bodyPr>
          <a:lstStyle/>
          <a:p>
            <a:pPr algn="ctr"/>
            <a:r>
              <a:rPr lang="en" sz="1800" b="1">
                <a:solidFill>
                  <a:srgbClr val="FFFFFF"/>
                </a:solidFill>
                <a:latin typeface="Nixie One"/>
                <a:ea typeface="Nixie One"/>
                <a:cs typeface="Nixie One"/>
                <a:sym typeface="Nixie One"/>
              </a:rPr>
              <a:t>01</a:t>
            </a:r>
            <a:endParaRPr sz="1800" b="1">
              <a:solidFill>
                <a:srgbClr val="FFFFFF"/>
              </a:solidFill>
              <a:latin typeface="Nixie One"/>
              <a:ea typeface="Nixie One"/>
              <a:cs typeface="Nixie One"/>
              <a:sym typeface="Nixie One"/>
            </a:endParaRPr>
          </a:p>
        </p:txBody>
      </p:sp>
      <p:cxnSp>
        <p:nvCxnSpPr>
          <p:cNvPr id="258" name="Shape 258"/>
          <p:cNvCxnSpPr/>
          <p:nvPr/>
        </p:nvCxnSpPr>
        <p:spPr>
          <a:xfrm>
            <a:off x="3726643" y="1544956"/>
            <a:ext cx="0" cy="294750"/>
          </a:xfrm>
          <a:prstGeom prst="straightConnector1">
            <a:avLst/>
          </a:prstGeom>
          <a:noFill/>
          <a:ln w="9525" cap="rnd" cmpd="sng">
            <a:solidFill>
              <a:srgbClr val="FFFFFF"/>
            </a:solidFill>
            <a:prstDash val="solid"/>
            <a:round/>
            <a:headEnd type="none" w="sm" len="sm"/>
            <a:tailEnd type="none" w="sm" len="sm"/>
          </a:ln>
        </p:spPr>
      </p:cxnSp>
      <p:sp>
        <p:nvSpPr>
          <p:cNvPr id="259" name="Shape 259"/>
          <p:cNvSpPr txBox="1"/>
          <p:nvPr/>
        </p:nvSpPr>
        <p:spPr>
          <a:xfrm>
            <a:off x="3768463" y="1533733"/>
            <a:ext cx="1091025" cy="334125"/>
          </a:xfrm>
          <a:prstGeom prst="rect">
            <a:avLst/>
          </a:prstGeom>
          <a:noFill/>
          <a:ln>
            <a:noFill/>
          </a:ln>
        </p:spPr>
        <p:txBody>
          <a:bodyPr spcFirstLastPara="1" wrap="square" lIns="68569" tIns="34275" rIns="68569" bIns="34275" anchor="ctr" anchorCtr="0">
            <a:noAutofit/>
          </a:bodyPr>
          <a:lstStyle/>
          <a:p>
            <a:pPr>
              <a:lnSpc>
                <a:spcPct val="83333"/>
              </a:lnSpc>
            </a:pPr>
            <a:r>
              <a:rPr lang="en-US" sz="1050" b="1" dirty="0">
                <a:solidFill>
                  <a:schemeClr val="bg1"/>
                </a:solidFill>
                <a:latin typeface="Nixie One"/>
                <a:ea typeface="Nixie One"/>
                <a:cs typeface="Nixie One"/>
                <a:sym typeface="Nixie One"/>
              </a:rPr>
              <a:t>Client INPUT</a:t>
            </a:r>
            <a:endParaRPr sz="1050" b="1" dirty="0">
              <a:solidFill>
                <a:schemeClr val="bg1"/>
              </a:solidFill>
              <a:latin typeface="Nixie One"/>
              <a:ea typeface="Nixie One"/>
              <a:cs typeface="Nixie One"/>
              <a:sym typeface="Nixie One"/>
            </a:endParaRPr>
          </a:p>
        </p:txBody>
      </p:sp>
      <p:sp>
        <p:nvSpPr>
          <p:cNvPr id="260" name="Shape 260"/>
          <p:cNvSpPr txBox="1"/>
          <p:nvPr/>
        </p:nvSpPr>
        <p:spPr>
          <a:xfrm>
            <a:off x="3278863" y="2076996"/>
            <a:ext cx="447525" cy="337275"/>
          </a:xfrm>
          <a:prstGeom prst="rect">
            <a:avLst/>
          </a:prstGeom>
          <a:noFill/>
          <a:ln>
            <a:noFill/>
          </a:ln>
        </p:spPr>
        <p:txBody>
          <a:bodyPr spcFirstLastPara="1" wrap="square" lIns="68569" tIns="34275" rIns="68569" bIns="34275" anchor="ctr" anchorCtr="0">
            <a:noAutofit/>
          </a:bodyPr>
          <a:lstStyle/>
          <a:p>
            <a:pPr algn="ctr"/>
            <a:r>
              <a:rPr lang="en" sz="1800" b="1">
                <a:solidFill>
                  <a:srgbClr val="FFFFFF"/>
                </a:solidFill>
                <a:latin typeface="Nixie One"/>
                <a:ea typeface="Nixie One"/>
                <a:cs typeface="Nixie One"/>
                <a:sym typeface="Nixie One"/>
              </a:rPr>
              <a:t>02</a:t>
            </a:r>
            <a:endParaRPr sz="1800" b="1">
              <a:latin typeface="Nixie One"/>
              <a:ea typeface="Nixie One"/>
              <a:cs typeface="Nixie One"/>
              <a:sym typeface="Nixie One"/>
            </a:endParaRPr>
          </a:p>
        </p:txBody>
      </p:sp>
      <p:cxnSp>
        <p:nvCxnSpPr>
          <p:cNvPr id="261" name="Shape 261"/>
          <p:cNvCxnSpPr/>
          <p:nvPr/>
        </p:nvCxnSpPr>
        <p:spPr>
          <a:xfrm>
            <a:off x="3726642" y="2098283"/>
            <a:ext cx="0" cy="294750"/>
          </a:xfrm>
          <a:prstGeom prst="straightConnector1">
            <a:avLst/>
          </a:prstGeom>
          <a:noFill/>
          <a:ln w="9525" cap="rnd" cmpd="sng">
            <a:solidFill>
              <a:srgbClr val="FFFFFF"/>
            </a:solidFill>
            <a:prstDash val="solid"/>
            <a:round/>
            <a:headEnd type="none" w="sm" len="sm"/>
            <a:tailEnd type="none" w="sm" len="sm"/>
          </a:ln>
        </p:spPr>
      </p:cxnSp>
      <p:sp>
        <p:nvSpPr>
          <p:cNvPr id="262" name="Shape 262"/>
          <p:cNvSpPr txBox="1"/>
          <p:nvPr/>
        </p:nvSpPr>
        <p:spPr>
          <a:xfrm>
            <a:off x="3768470" y="2090139"/>
            <a:ext cx="1038825" cy="345375"/>
          </a:xfrm>
          <a:prstGeom prst="rect">
            <a:avLst/>
          </a:prstGeom>
          <a:noFill/>
          <a:ln>
            <a:noFill/>
          </a:ln>
        </p:spPr>
        <p:txBody>
          <a:bodyPr spcFirstLastPara="1" wrap="square" lIns="68569" tIns="34275" rIns="68569" bIns="34275" anchor="ctr" anchorCtr="0">
            <a:noAutofit/>
          </a:bodyPr>
          <a:lstStyle/>
          <a:p>
            <a:pPr>
              <a:lnSpc>
                <a:spcPct val="83333"/>
              </a:lnSpc>
            </a:pPr>
            <a:r>
              <a:rPr lang="en-US" sz="900" b="1" dirty="0">
                <a:solidFill>
                  <a:srgbClr val="FFFFFF"/>
                </a:solidFill>
                <a:latin typeface="Nixie One"/>
                <a:ea typeface="Nixie One"/>
                <a:cs typeface="Nixie One"/>
                <a:sym typeface="Nixie One"/>
              </a:rPr>
              <a:t>I/P to Servlet</a:t>
            </a:r>
            <a:endParaRPr sz="750" dirty="0">
              <a:solidFill>
                <a:srgbClr val="FFFFFF"/>
              </a:solidFill>
              <a:latin typeface="Nixie One"/>
              <a:ea typeface="Nixie One"/>
              <a:cs typeface="Nixie One"/>
              <a:sym typeface="Nixie One"/>
            </a:endParaRPr>
          </a:p>
        </p:txBody>
      </p:sp>
      <p:sp>
        <p:nvSpPr>
          <p:cNvPr id="263" name="Shape 263"/>
          <p:cNvSpPr txBox="1"/>
          <p:nvPr/>
        </p:nvSpPr>
        <p:spPr>
          <a:xfrm>
            <a:off x="3278862" y="2646265"/>
            <a:ext cx="447525" cy="337275"/>
          </a:xfrm>
          <a:prstGeom prst="rect">
            <a:avLst/>
          </a:prstGeom>
          <a:noFill/>
          <a:ln>
            <a:noFill/>
          </a:ln>
        </p:spPr>
        <p:txBody>
          <a:bodyPr spcFirstLastPara="1" wrap="square" lIns="68569" tIns="34275" rIns="68569" bIns="34275" anchor="ctr" anchorCtr="0">
            <a:noAutofit/>
          </a:bodyPr>
          <a:lstStyle/>
          <a:p>
            <a:pPr algn="ctr"/>
            <a:r>
              <a:rPr lang="en" sz="1800" b="1">
                <a:solidFill>
                  <a:srgbClr val="FFFFFF"/>
                </a:solidFill>
                <a:latin typeface="Nixie One"/>
                <a:ea typeface="Nixie One"/>
                <a:cs typeface="Nixie One"/>
                <a:sym typeface="Nixie One"/>
              </a:rPr>
              <a:t>03</a:t>
            </a:r>
            <a:endParaRPr sz="1800" b="1">
              <a:solidFill>
                <a:srgbClr val="FFFFFF"/>
              </a:solidFill>
              <a:latin typeface="Nixie One"/>
              <a:ea typeface="Nixie One"/>
              <a:cs typeface="Nixie One"/>
              <a:sym typeface="Nixie One"/>
            </a:endParaRPr>
          </a:p>
        </p:txBody>
      </p:sp>
      <p:cxnSp>
        <p:nvCxnSpPr>
          <p:cNvPr id="264" name="Shape 264"/>
          <p:cNvCxnSpPr/>
          <p:nvPr/>
        </p:nvCxnSpPr>
        <p:spPr>
          <a:xfrm>
            <a:off x="3726642" y="2667553"/>
            <a:ext cx="0" cy="294750"/>
          </a:xfrm>
          <a:prstGeom prst="straightConnector1">
            <a:avLst/>
          </a:prstGeom>
          <a:noFill/>
          <a:ln w="9525" cap="rnd" cmpd="sng">
            <a:solidFill>
              <a:srgbClr val="FFFFFF"/>
            </a:solidFill>
            <a:prstDash val="solid"/>
            <a:round/>
            <a:headEnd type="none" w="sm" len="sm"/>
            <a:tailEnd type="none" w="sm" len="sm"/>
          </a:ln>
        </p:spPr>
      </p:cxnSp>
      <p:sp>
        <p:nvSpPr>
          <p:cNvPr id="265" name="Shape 265"/>
          <p:cNvSpPr txBox="1"/>
          <p:nvPr/>
        </p:nvSpPr>
        <p:spPr>
          <a:xfrm>
            <a:off x="3768470" y="2603749"/>
            <a:ext cx="1630381" cy="430650"/>
          </a:xfrm>
          <a:prstGeom prst="rect">
            <a:avLst/>
          </a:prstGeom>
          <a:noFill/>
          <a:ln>
            <a:noFill/>
          </a:ln>
        </p:spPr>
        <p:txBody>
          <a:bodyPr spcFirstLastPara="1" wrap="square" lIns="68569" tIns="34275" rIns="68569" bIns="34275" anchor="ctr" anchorCtr="0">
            <a:noAutofit/>
          </a:bodyPr>
          <a:lstStyle/>
          <a:p>
            <a:pPr>
              <a:lnSpc>
                <a:spcPct val="83333"/>
              </a:lnSpc>
            </a:pPr>
            <a:r>
              <a:rPr lang="en-US" sz="900" b="1" dirty="0">
                <a:solidFill>
                  <a:srgbClr val="FFFFFF"/>
                </a:solidFill>
                <a:latin typeface="Nixie One"/>
                <a:ea typeface="Nixie One"/>
                <a:cs typeface="Nixie One"/>
                <a:sym typeface="Nixie One"/>
              </a:rPr>
              <a:t>Servlet  executions</a:t>
            </a:r>
            <a:endParaRPr sz="750" dirty="0">
              <a:solidFill>
                <a:srgbClr val="FFFFFF"/>
              </a:solidFill>
              <a:latin typeface="Nixie One"/>
              <a:ea typeface="Nixie One"/>
              <a:cs typeface="Nixie One"/>
              <a:sym typeface="Nixie One"/>
            </a:endParaRPr>
          </a:p>
        </p:txBody>
      </p:sp>
      <p:sp>
        <p:nvSpPr>
          <p:cNvPr id="266" name="Shape 266"/>
          <p:cNvSpPr txBox="1"/>
          <p:nvPr/>
        </p:nvSpPr>
        <p:spPr>
          <a:xfrm>
            <a:off x="3278863" y="3194215"/>
            <a:ext cx="447525" cy="337275"/>
          </a:xfrm>
          <a:prstGeom prst="rect">
            <a:avLst/>
          </a:prstGeom>
          <a:noFill/>
          <a:ln>
            <a:noFill/>
          </a:ln>
        </p:spPr>
        <p:txBody>
          <a:bodyPr spcFirstLastPara="1" wrap="square" lIns="68569" tIns="34275" rIns="68569" bIns="34275" anchor="ctr" anchorCtr="0">
            <a:noAutofit/>
          </a:bodyPr>
          <a:lstStyle/>
          <a:p>
            <a:pPr algn="ctr"/>
            <a:r>
              <a:rPr lang="en" sz="1800" b="1">
                <a:solidFill>
                  <a:srgbClr val="FFFFFF"/>
                </a:solidFill>
                <a:latin typeface="Nixie One"/>
                <a:ea typeface="Nixie One"/>
                <a:cs typeface="Nixie One"/>
                <a:sym typeface="Nixie One"/>
              </a:rPr>
              <a:t>04</a:t>
            </a:r>
            <a:endParaRPr sz="1800" b="1">
              <a:solidFill>
                <a:srgbClr val="FFFFFF"/>
              </a:solidFill>
              <a:latin typeface="Nixie One"/>
              <a:ea typeface="Nixie One"/>
              <a:cs typeface="Nixie One"/>
              <a:sym typeface="Nixie One"/>
            </a:endParaRPr>
          </a:p>
        </p:txBody>
      </p:sp>
      <p:cxnSp>
        <p:nvCxnSpPr>
          <p:cNvPr id="267" name="Shape 267"/>
          <p:cNvCxnSpPr/>
          <p:nvPr/>
        </p:nvCxnSpPr>
        <p:spPr>
          <a:xfrm>
            <a:off x="3726641" y="3215497"/>
            <a:ext cx="0" cy="294750"/>
          </a:xfrm>
          <a:prstGeom prst="straightConnector1">
            <a:avLst/>
          </a:prstGeom>
          <a:noFill/>
          <a:ln w="9525" cap="rnd" cmpd="sng">
            <a:solidFill>
              <a:srgbClr val="FFFFFF"/>
            </a:solidFill>
            <a:prstDash val="solid"/>
            <a:round/>
            <a:headEnd type="none" w="sm" len="sm"/>
            <a:tailEnd type="none" w="sm" len="sm"/>
          </a:ln>
        </p:spPr>
      </p:cxnSp>
      <p:sp>
        <p:nvSpPr>
          <p:cNvPr id="268" name="Shape 268"/>
          <p:cNvSpPr txBox="1"/>
          <p:nvPr/>
        </p:nvSpPr>
        <p:spPr>
          <a:xfrm>
            <a:off x="3768469" y="3152624"/>
            <a:ext cx="1221820" cy="430650"/>
          </a:xfrm>
          <a:prstGeom prst="rect">
            <a:avLst/>
          </a:prstGeom>
          <a:noFill/>
          <a:ln>
            <a:noFill/>
          </a:ln>
        </p:spPr>
        <p:txBody>
          <a:bodyPr spcFirstLastPara="1" wrap="square" lIns="68569" tIns="34275" rIns="68569" bIns="34275" anchor="ctr" anchorCtr="0">
            <a:noAutofit/>
          </a:bodyPr>
          <a:lstStyle/>
          <a:p>
            <a:pPr>
              <a:lnSpc>
                <a:spcPct val="83333"/>
              </a:lnSpc>
            </a:pPr>
            <a:r>
              <a:rPr lang="en-US" sz="900" b="1" dirty="0">
                <a:solidFill>
                  <a:srgbClr val="FFFFFF"/>
                </a:solidFill>
                <a:latin typeface="Nixie One"/>
                <a:ea typeface="Nixie One"/>
                <a:cs typeface="Nixie One"/>
                <a:sym typeface="Nixie One"/>
              </a:rPr>
              <a:t>Output to Client</a:t>
            </a:r>
            <a:endParaRPr sz="750" dirty="0">
              <a:solidFill>
                <a:srgbClr val="FFFFFF"/>
              </a:solidFill>
              <a:latin typeface="Nixie One"/>
              <a:ea typeface="Nixie One"/>
              <a:cs typeface="Nixie One"/>
              <a:sym typeface="Nixie One"/>
            </a:endParaRPr>
          </a:p>
        </p:txBody>
      </p:sp>
      <p:sp>
        <p:nvSpPr>
          <p:cNvPr id="269" name="Shape 269"/>
          <p:cNvSpPr/>
          <p:nvPr/>
        </p:nvSpPr>
        <p:spPr>
          <a:xfrm flipH="1">
            <a:off x="3209996" y="1415349"/>
            <a:ext cx="68850" cy="2234025"/>
          </a:xfrm>
          <a:custGeom>
            <a:avLst/>
            <a:gdLst/>
            <a:ahLst/>
            <a:cxnLst/>
            <a:rect l="0" t="0" r="0" b="0"/>
            <a:pathLst>
              <a:path w="120000" h="120000" extrusionOk="0">
                <a:moveTo>
                  <a:pt x="0" y="115785"/>
                </a:moveTo>
                <a:lnTo>
                  <a:pt x="0" y="3719"/>
                </a:lnTo>
                <a:lnTo>
                  <a:pt x="120000" y="0"/>
                </a:lnTo>
                <a:lnTo>
                  <a:pt x="120000" y="120000"/>
                </a:lnTo>
                <a:lnTo>
                  <a:pt x="0" y="115785"/>
                </a:lnTo>
                <a:close/>
              </a:path>
            </a:pathLst>
          </a:custGeom>
          <a:gradFill>
            <a:gsLst>
              <a:gs pos="0">
                <a:srgbClr val="FFFFFF">
                  <a:alpha val="9803"/>
                </a:srgbClr>
              </a:gs>
              <a:gs pos="100000">
                <a:srgbClr val="FFFFFF">
                  <a:alpha val="24705"/>
                </a:srgbClr>
              </a:gs>
            </a:gsLst>
            <a:lin ang="0" scaled="0"/>
          </a:gradFill>
          <a:ln>
            <a:noFill/>
          </a:ln>
        </p:spPr>
        <p:txBody>
          <a:bodyPr spcFirstLastPara="1" wrap="square" lIns="68569" tIns="34275" rIns="68569" bIns="34275" anchor="ctr" anchorCtr="0">
            <a:noAutofit/>
          </a:bodyPr>
          <a:lstStyle/>
          <a:p>
            <a:pPr algn="ctr"/>
            <a:endParaRPr sz="1800">
              <a:solidFill>
                <a:srgbClr val="FFFFFF"/>
              </a:solidFill>
            </a:endParaRPr>
          </a:p>
        </p:txBody>
      </p:sp>
      <p:sp>
        <p:nvSpPr>
          <p:cNvPr id="271" name="Shape 271"/>
          <p:cNvSpPr/>
          <p:nvPr/>
        </p:nvSpPr>
        <p:spPr>
          <a:xfrm>
            <a:off x="2760745" y="1517794"/>
            <a:ext cx="245861" cy="214548"/>
          </a:xfrm>
          <a:custGeom>
            <a:avLst/>
            <a:gdLst/>
            <a:ahLst/>
            <a:cxnLst/>
            <a:rect l="0" t="0" r="0" b="0"/>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952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grpSp>
        <p:nvGrpSpPr>
          <p:cNvPr id="272" name="Shape 272"/>
          <p:cNvGrpSpPr/>
          <p:nvPr/>
        </p:nvGrpSpPr>
        <p:grpSpPr>
          <a:xfrm>
            <a:off x="2758461" y="2131220"/>
            <a:ext cx="250427" cy="250427"/>
            <a:chOff x="5941025" y="3634400"/>
            <a:chExt cx="467650" cy="467650"/>
          </a:xfrm>
        </p:grpSpPr>
        <p:sp>
          <p:nvSpPr>
            <p:cNvPr id="273" name="Shape 273"/>
            <p:cNvSpPr/>
            <p:nvPr/>
          </p:nvSpPr>
          <p:spPr>
            <a:xfrm>
              <a:off x="5941025" y="3634400"/>
              <a:ext cx="467650" cy="467650"/>
            </a:xfrm>
            <a:custGeom>
              <a:avLst/>
              <a:gdLst/>
              <a:ahLst/>
              <a:cxnLst/>
              <a:rect l="0" t="0" r="0" b="0"/>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952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74" name="Shape 274"/>
            <p:cNvSpPr/>
            <p:nvPr/>
          </p:nvSpPr>
          <p:spPr>
            <a:xfrm>
              <a:off x="6211975" y="3753150"/>
              <a:ext cx="19525" cy="18900"/>
            </a:xfrm>
            <a:custGeom>
              <a:avLst/>
              <a:gdLst/>
              <a:ahLst/>
              <a:cxnLst/>
              <a:rect l="0" t="0" r="0" b="0"/>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952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75" name="Shape 275"/>
            <p:cNvSpPr/>
            <p:nvPr/>
          </p:nvSpPr>
          <p:spPr>
            <a:xfrm>
              <a:off x="5943475" y="3695900"/>
              <a:ext cx="177800" cy="351350"/>
            </a:xfrm>
            <a:custGeom>
              <a:avLst/>
              <a:gdLst/>
              <a:ahLst/>
              <a:cxnLst/>
              <a:rect l="0" t="0" r="0" b="0"/>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952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76" name="Shape 276"/>
            <p:cNvSpPr/>
            <p:nvPr/>
          </p:nvSpPr>
          <p:spPr>
            <a:xfrm>
              <a:off x="6128575" y="3695900"/>
              <a:ext cx="86475" cy="47525"/>
            </a:xfrm>
            <a:custGeom>
              <a:avLst/>
              <a:gdLst/>
              <a:ahLst/>
              <a:cxnLst/>
              <a:rect l="0" t="0" r="0" b="0"/>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952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77" name="Shape 277"/>
            <p:cNvSpPr/>
            <p:nvPr/>
          </p:nvSpPr>
          <p:spPr>
            <a:xfrm>
              <a:off x="6357500" y="3940075"/>
              <a:ext cx="18900" cy="34725"/>
            </a:xfrm>
            <a:custGeom>
              <a:avLst/>
              <a:gdLst/>
              <a:ahLst/>
              <a:cxnLst/>
              <a:rect l="0" t="0" r="0" b="0"/>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952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78" name="Shape 278"/>
            <p:cNvSpPr/>
            <p:nvPr/>
          </p:nvSpPr>
          <p:spPr>
            <a:xfrm>
              <a:off x="6202850" y="3720875"/>
              <a:ext cx="204000" cy="278875"/>
            </a:xfrm>
            <a:custGeom>
              <a:avLst/>
              <a:gdLst/>
              <a:ahLst/>
              <a:cxnLst/>
              <a:rect l="0" t="0" r="0" b="0"/>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952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grpSp>
      <p:grpSp>
        <p:nvGrpSpPr>
          <p:cNvPr id="279" name="Shape 279"/>
          <p:cNvGrpSpPr/>
          <p:nvPr/>
        </p:nvGrpSpPr>
        <p:grpSpPr>
          <a:xfrm>
            <a:off x="2745094" y="2716290"/>
            <a:ext cx="277162" cy="206074"/>
            <a:chOff x="5247525" y="3007275"/>
            <a:chExt cx="517575" cy="384825"/>
          </a:xfrm>
        </p:grpSpPr>
        <p:sp>
          <p:nvSpPr>
            <p:cNvPr id="280" name="Shape 280"/>
            <p:cNvSpPr/>
            <p:nvPr/>
          </p:nvSpPr>
          <p:spPr>
            <a:xfrm>
              <a:off x="5247525" y="3007275"/>
              <a:ext cx="348900" cy="348900"/>
            </a:xfrm>
            <a:custGeom>
              <a:avLst/>
              <a:gdLst/>
              <a:ahLst/>
              <a:cxnLst/>
              <a:rect l="0" t="0" r="0" b="0"/>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81" name="Shape 281"/>
            <p:cNvSpPr/>
            <p:nvPr/>
          </p:nvSpPr>
          <p:spPr>
            <a:xfrm>
              <a:off x="5566575" y="3193575"/>
              <a:ext cx="198525" cy="198525"/>
            </a:xfrm>
            <a:custGeom>
              <a:avLst/>
              <a:gdLst/>
              <a:ahLst/>
              <a:cxnLst/>
              <a:rect l="0" t="0" r="0" b="0"/>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grpSp>
      <p:grpSp>
        <p:nvGrpSpPr>
          <p:cNvPr id="282" name="Shape 282"/>
          <p:cNvGrpSpPr/>
          <p:nvPr/>
        </p:nvGrpSpPr>
        <p:grpSpPr>
          <a:xfrm>
            <a:off x="2769226" y="3318239"/>
            <a:ext cx="228899" cy="239998"/>
            <a:chOff x="5961125" y="1623900"/>
            <a:chExt cx="427450" cy="448175"/>
          </a:xfrm>
        </p:grpSpPr>
        <p:sp>
          <p:nvSpPr>
            <p:cNvPr id="283" name="Shape 283"/>
            <p:cNvSpPr/>
            <p:nvPr/>
          </p:nvSpPr>
          <p:spPr>
            <a:xfrm>
              <a:off x="5961125" y="1678700"/>
              <a:ext cx="376925" cy="376925"/>
            </a:xfrm>
            <a:custGeom>
              <a:avLst/>
              <a:gdLst/>
              <a:ahLst/>
              <a:cxnLst/>
              <a:rect l="0" t="0" r="0" b="0"/>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952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84" name="Shape 284"/>
            <p:cNvSpPr/>
            <p:nvPr/>
          </p:nvSpPr>
          <p:spPr>
            <a:xfrm>
              <a:off x="6009825" y="1727425"/>
              <a:ext cx="279500" cy="279500"/>
            </a:xfrm>
            <a:custGeom>
              <a:avLst/>
              <a:gdLst/>
              <a:ahLst/>
              <a:cxnLst/>
              <a:rect l="0" t="0" r="0" b="0"/>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952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85" name="Shape 285"/>
            <p:cNvSpPr/>
            <p:nvPr/>
          </p:nvSpPr>
          <p:spPr>
            <a:xfrm>
              <a:off x="6107250" y="1824850"/>
              <a:ext cx="84650" cy="84650"/>
            </a:xfrm>
            <a:custGeom>
              <a:avLst/>
              <a:gdLst/>
              <a:ahLst/>
              <a:cxnLst/>
              <a:rect l="0" t="0" r="0" b="0"/>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952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86" name="Shape 286"/>
            <p:cNvSpPr/>
            <p:nvPr/>
          </p:nvSpPr>
          <p:spPr>
            <a:xfrm>
              <a:off x="6058550" y="1776125"/>
              <a:ext cx="182075" cy="182075"/>
            </a:xfrm>
            <a:custGeom>
              <a:avLst/>
              <a:gdLst/>
              <a:ahLst/>
              <a:cxnLst/>
              <a:rect l="0" t="0" r="0" b="0"/>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952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87" name="Shape 287"/>
            <p:cNvSpPr/>
            <p:nvPr/>
          </p:nvSpPr>
          <p:spPr>
            <a:xfrm>
              <a:off x="5971475" y="2001400"/>
              <a:ext cx="74925" cy="70675"/>
            </a:xfrm>
            <a:custGeom>
              <a:avLst/>
              <a:gdLst/>
              <a:ahLst/>
              <a:cxnLst/>
              <a:rect l="0" t="0" r="0" b="0"/>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952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88" name="Shape 288"/>
            <p:cNvSpPr/>
            <p:nvPr/>
          </p:nvSpPr>
          <p:spPr>
            <a:xfrm>
              <a:off x="6253375" y="2001400"/>
              <a:ext cx="74325" cy="70675"/>
            </a:xfrm>
            <a:custGeom>
              <a:avLst/>
              <a:gdLst/>
              <a:ahLst/>
              <a:cxnLst/>
              <a:rect l="0" t="0" r="0" b="0"/>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952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89" name="Shape 289"/>
            <p:cNvSpPr/>
            <p:nvPr/>
          </p:nvSpPr>
          <p:spPr>
            <a:xfrm>
              <a:off x="6137700" y="1623900"/>
              <a:ext cx="250875" cy="255150"/>
            </a:xfrm>
            <a:custGeom>
              <a:avLst/>
              <a:gdLst/>
              <a:ahLst/>
              <a:cxnLst/>
              <a:rect l="0" t="0" r="0" b="0"/>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952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grpSp>
      <p:pic>
        <p:nvPicPr>
          <p:cNvPr id="17" name="Picture 16">
            <a:extLst>
              <a:ext uri="{FF2B5EF4-FFF2-40B4-BE49-F238E27FC236}">
                <a16:creationId xmlns:a16="http://schemas.microsoft.com/office/drawing/2014/main" id="{8FC6EEFC-97F0-7849-8FB2-2F5A14C2CE30}"/>
              </a:ext>
            </a:extLst>
          </p:cNvPr>
          <p:cNvPicPr>
            <a:picLocks noChangeAspect="1"/>
          </p:cNvPicPr>
          <p:nvPr/>
        </p:nvPicPr>
        <p:blipFill>
          <a:blip r:embed="rId3"/>
          <a:stretch>
            <a:fillRect/>
          </a:stretch>
        </p:blipFill>
        <p:spPr>
          <a:xfrm>
            <a:off x="1140921" y="1237747"/>
            <a:ext cx="4550355" cy="256246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30" name="TextBox 29">
            <a:extLst>
              <a:ext uri="{FF2B5EF4-FFF2-40B4-BE49-F238E27FC236}">
                <a16:creationId xmlns:a16="http://schemas.microsoft.com/office/drawing/2014/main" id="{1D3BFADE-F622-3B48-ACF1-D4BCACC63A1C}"/>
              </a:ext>
            </a:extLst>
          </p:cNvPr>
          <p:cNvSpPr txBox="1"/>
          <p:nvPr/>
        </p:nvSpPr>
        <p:spPr>
          <a:xfrm>
            <a:off x="-904672" y="2402732"/>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70120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46"/>
                                        </p:tgtEl>
                                        <p:attrNameLst>
                                          <p:attrName>style.visibility</p:attrName>
                                        </p:attrNameLst>
                                      </p:cBhvr>
                                      <p:to>
                                        <p:strVal val="visible"/>
                                      </p:to>
                                    </p:set>
                                    <p:anim calcmode="lin" valueType="num">
                                      <p:cBhvr>
                                        <p:cTn id="7" dur="500" fill="hold"/>
                                        <p:tgtEl>
                                          <p:spTgt spid="246"/>
                                        </p:tgtEl>
                                        <p:attrNameLst>
                                          <p:attrName>ppt_w</p:attrName>
                                        </p:attrNameLst>
                                      </p:cBhvr>
                                      <p:tavLst>
                                        <p:tav tm="0">
                                          <p:val>
                                            <p:fltVal val="0"/>
                                          </p:val>
                                        </p:tav>
                                        <p:tav tm="100000">
                                          <p:val>
                                            <p:strVal val="#ppt_w"/>
                                          </p:val>
                                        </p:tav>
                                      </p:tavLst>
                                    </p:anim>
                                    <p:anim calcmode="lin" valueType="num">
                                      <p:cBhvr>
                                        <p:cTn id="8" dur="500" fill="hold"/>
                                        <p:tgtEl>
                                          <p:spTgt spid="246"/>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alpha val="56000"/>
          </a:schemeClr>
        </a:solidFill>
        <a:effectLst/>
      </p:bgPr>
    </p:bg>
    <p:spTree>
      <p:nvGrpSpPr>
        <p:cNvPr id="1" name="Shape 242"/>
        <p:cNvGrpSpPr/>
        <p:nvPr/>
      </p:nvGrpSpPr>
      <p:grpSpPr>
        <a:xfrm>
          <a:off x="0" y="0"/>
          <a:ext cx="0" cy="0"/>
          <a:chOff x="0" y="0"/>
          <a:chExt cx="0" cy="0"/>
        </a:xfrm>
      </p:grpSpPr>
      <p:sp>
        <p:nvSpPr>
          <p:cNvPr id="243" name="Shape 243"/>
          <p:cNvSpPr txBox="1">
            <a:spLocks noGrp="1"/>
          </p:cNvSpPr>
          <p:nvPr>
            <p:ph type="title" idx="4294967295"/>
          </p:nvPr>
        </p:nvSpPr>
        <p:spPr>
          <a:xfrm>
            <a:off x="222511" y="342536"/>
            <a:ext cx="4512861" cy="663300"/>
          </a:xfrm>
          <a:prstGeom prst="rect">
            <a:avLst/>
          </a:prstGeom>
        </p:spPr>
        <p:txBody>
          <a:bodyPr spcFirstLastPara="1" wrap="square" lIns="68569" tIns="68569" rIns="68569" bIns="68569" anchor="t" anchorCtr="0">
            <a:noAutofit/>
          </a:bodyPr>
          <a:lstStyle/>
          <a:p>
            <a:r>
              <a:rPr lang="en" dirty="0">
                <a:solidFill>
                  <a:srgbClr val="124057"/>
                </a:solidFill>
              </a:rPr>
              <a:t>Flow of Data between client and server</a:t>
            </a:r>
            <a:endParaRPr dirty="0">
              <a:solidFill>
                <a:srgbClr val="124057"/>
              </a:solidFill>
            </a:endParaRPr>
          </a:p>
        </p:txBody>
      </p:sp>
      <p:sp>
        <p:nvSpPr>
          <p:cNvPr id="245" name="Shape 245"/>
          <p:cNvSpPr/>
          <p:nvPr/>
        </p:nvSpPr>
        <p:spPr>
          <a:xfrm>
            <a:off x="3188924" y="2535966"/>
            <a:ext cx="2616300" cy="562275"/>
          </a:xfrm>
          <a:prstGeom prst="homePlate">
            <a:avLst>
              <a:gd name="adj" fmla="val 35440"/>
            </a:avLst>
          </a:prstGeom>
          <a:solidFill>
            <a:srgbClr val="3B8D61"/>
          </a:solidFill>
          <a:ln>
            <a:noFill/>
          </a:ln>
        </p:spPr>
        <p:txBody>
          <a:bodyPr spcFirstLastPara="1" wrap="square" lIns="68569" tIns="34275" rIns="68569" bIns="34275" anchor="ctr" anchorCtr="0">
            <a:noAutofit/>
          </a:bodyPr>
          <a:lstStyle/>
          <a:p>
            <a:pPr>
              <a:buSzPts val="1100"/>
            </a:pPr>
            <a:endParaRPr sz="1050"/>
          </a:p>
        </p:txBody>
      </p:sp>
      <p:sp>
        <p:nvSpPr>
          <p:cNvPr id="246" name="Shape 246"/>
          <p:cNvSpPr/>
          <p:nvPr/>
        </p:nvSpPr>
        <p:spPr>
          <a:xfrm>
            <a:off x="3188924" y="1977094"/>
            <a:ext cx="1670625" cy="562275"/>
          </a:xfrm>
          <a:prstGeom prst="homePlate">
            <a:avLst>
              <a:gd name="adj" fmla="val 35440"/>
            </a:avLst>
          </a:prstGeom>
          <a:solidFill>
            <a:srgbClr val="165751"/>
          </a:solidFill>
          <a:ln>
            <a:noFill/>
          </a:ln>
        </p:spPr>
        <p:txBody>
          <a:bodyPr spcFirstLastPara="1" wrap="square" lIns="68569" tIns="34275" rIns="68569" bIns="34275" anchor="ctr" anchorCtr="0">
            <a:noAutofit/>
          </a:bodyPr>
          <a:lstStyle/>
          <a:p>
            <a:pPr>
              <a:buSzPts val="1100"/>
            </a:pPr>
            <a:endParaRPr sz="1050"/>
          </a:p>
        </p:txBody>
      </p:sp>
      <p:sp>
        <p:nvSpPr>
          <p:cNvPr id="247" name="Shape 247"/>
          <p:cNvSpPr/>
          <p:nvPr/>
        </p:nvSpPr>
        <p:spPr>
          <a:xfrm>
            <a:off x="3188924" y="1414702"/>
            <a:ext cx="1916100" cy="562275"/>
          </a:xfrm>
          <a:prstGeom prst="homePlate">
            <a:avLst>
              <a:gd name="adj" fmla="val 35440"/>
            </a:avLst>
          </a:prstGeom>
          <a:solidFill>
            <a:srgbClr val="94BF6E"/>
          </a:solidFill>
          <a:ln>
            <a:noFill/>
          </a:ln>
        </p:spPr>
        <p:txBody>
          <a:bodyPr spcFirstLastPara="1" wrap="square" lIns="68569" tIns="34275" rIns="68569" bIns="34275" anchor="ctr" anchorCtr="0">
            <a:noAutofit/>
          </a:bodyPr>
          <a:lstStyle/>
          <a:p>
            <a:pPr>
              <a:buSzPts val="1100"/>
            </a:pPr>
            <a:endParaRPr sz="1050"/>
          </a:p>
        </p:txBody>
      </p:sp>
      <p:sp>
        <p:nvSpPr>
          <p:cNvPr id="248" name="Shape 248"/>
          <p:cNvSpPr/>
          <p:nvPr/>
        </p:nvSpPr>
        <p:spPr>
          <a:xfrm>
            <a:off x="2543374" y="1267307"/>
            <a:ext cx="661950" cy="715500"/>
          </a:xfrm>
          <a:custGeom>
            <a:avLst/>
            <a:gdLst/>
            <a:ahLst/>
            <a:cxnLst/>
            <a:rect l="0" t="0" r="0" b="0"/>
            <a:pathLst>
              <a:path w="120000" h="120000" extrusionOk="0">
                <a:moveTo>
                  <a:pt x="33" y="0"/>
                </a:moveTo>
                <a:lnTo>
                  <a:pt x="120000" y="25236"/>
                </a:lnTo>
                <a:lnTo>
                  <a:pt x="120000" y="120000"/>
                </a:lnTo>
                <a:lnTo>
                  <a:pt x="311" y="103519"/>
                </a:lnTo>
                <a:cubicBezTo>
                  <a:pt x="497" y="69012"/>
                  <a:pt x="-151" y="34506"/>
                  <a:pt x="33" y="0"/>
                </a:cubicBezTo>
                <a:close/>
              </a:path>
            </a:pathLst>
          </a:custGeom>
          <a:solidFill>
            <a:srgbClr val="87AF64"/>
          </a:solidFill>
          <a:ln>
            <a:noFill/>
          </a:ln>
        </p:spPr>
        <p:txBody>
          <a:bodyPr spcFirstLastPara="1" wrap="square" lIns="68569" tIns="34275" rIns="68569" bIns="34275" anchor="ctr" anchorCtr="0">
            <a:noAutofit/>
          </a:bodyPr>
          <a:lstStyle/>
          <a:p>
            <a:pPr algn="ctr"/>
            <a:endParaRPr sz="1800">
              <a:solidFill>
                <a:srgbClr val="FFFFFF"/>
              </a:solidFill>
            </a:endParaRPr>
          </a:p>
        </p:txBody>
      </p:sp>
      <p:sp>
        <p:nvSpPr>
          <p:cNvPr id="249" name="Shape 249"/>
          <p:cNvSpPr/>
          <p:nvPr/>
        </p:nvSpPr>
        <p:spPr>
          <a:xfrm>
            <a:off x="2538953" y="1881454"/>
            <a:ext cx="666450" cy="660150"/>
          </a:xfrm>
          <a:custGeom>
            <a:avLst/>
            <a:gdLst/>
            <a:ahLst/>
            <a:cxnLst/>
            <a:rect l="0" t="0" r="0" b="0"/>
            <a:pathLst>
              <a:path w="120000" h="120000" extrusionOk="0">
                <a:moveTo>
                  <a:pt x="552" y="0"/>
                </a:moveTo>
                <a:lnTo>
                  <a:pt x="120000" y="17302"/>
                </a:lnTo>
                <a:lnTo>
                  <a:pt x="120000" y="119999"/>
                </a:lnTo>
                <a:lnTo>
                  <a:pt x="0" y="120000"/>
                </a:lnTo>
                <a:cubicBezTo>
                  <a:pt x="184" y="79999"/>
                  <a:pt x="368" y="40000"/>
                  <a:pt x="552" y="0"/>
                </a:cubicBezTo>
                <a:close/>
              </a:path>
            </a:pathLst>
          </a:custGeom>
          <a:solidFill>
            <a:srgbClr val="0F3D38"/>
          </a:solidFill>
          <a:ln>
            <a:noFill/>
          </a:ln>
        </p:spPr>
        <p:txBody>
          <a:bodyPr spcFirstLastPara="1" wrap="square" lIns="68569" tIns="34275" rIns="68569" bIns="34275" anchor="ctr" anchorCtr="0">
            <a:noAutofit/>
          </a:bodyPr>
          <a:lstStyle/>
          <a:p>
            <a:pPr algn="ctr"/>
            <a:endParaRPr sz="1800">
              <a:solidFill>
                <a:srgbClr val="FFFFFF"/>
              </a:solidFill>
            </a:endParaRPr>
          </a:p>
        </p:txBody>
      </p:sp>
      <p:sp>
        <p:nvSpPr>
          <p:cNvPr id="250" name="Shape 250"/>
          <p:cNvSpPr/>
          <p:nvPr/>
        </p:nvSpPr>
        <p:spPr>
          <a:xfrm rot="10800000" flipH="1">
            <a:off x="2538817" y="2538724"/>
            <a:ext cx="666675" cy="657000"/>
          </a:xfrm>
          <a:custGeom>
            <a:avLst/>
            <a:gdLst/>
            <a:ahLst/>
            <a:cxnLst/>
            <a:rect l="0" t="0" r="0" b="0"/>
            <a:pathLst>
              <a:path w="120000" h="120000" extrusionOk="0">
                <a:moveTo>
                  <a:pt x="577" y="0"/>
                </a:moveTo>
                <a:lnTo>
                  <a:pt x="120000" y="17383"/>
                </a:lnTo>
                <a:lnTo>
                  <a:pt x="120000" y="120000"/>
                </a:lnTo>
                <a:lnTo>
                  <a:pt x="24" y="120000"/>
                </a:lnTo>
                <a:cubicBezTo>
                  <a:pt x="-159" y="80000"/>
                  <a:pt x="761" y="40000"/>
                  <a:pt x="577" y="0"/>
                </a:cubicBezTo>
                <a:close/>
              </a:path>
            </a:pathLst>
          </a:custGeom>
          <a:solidFill>
            <a:srgbClr val="2E6E4B"/>
          </a:solidFill>
          <a:ln>
            <a:noFill/>
          </a:ln>
        </p:spPr>
        <p:txBody>
          <a:bodyPr spcFirstLastPara="1" wrap="square" lIns="68569" tIns="34275" rIns="68569" bIns="34275" anchor="ctr" anchorCtr="0">
            <a:noAutofit/>
          </a:bodyPr>
          <a:lstStyle/>
          <a:p>
            <a:pPr algn="ctr"/>
            <a:endParaRPr sz="1800">
              <a:solidFill>
                <a:srgbClr val="FFFFFF"/>
              </a:solidFill>
            </a:endParaRPr>
          </a:p>
        </p:txBody>
      </p:sp>
      <p:sp>
        <p:nvSpPr>
          <p:cNvPr id="251" name="Shape 251"/>
          <p:cNvSpPr/>
          <p:nvPr/>
        </p:nvSpPr>
        <p:spPr>
          <a:xfrm rot="10800000" flipH="1">
            <a:off x="2540487" y="3097044"/>
            <a:ext cx="664875" cy="704700"/>
          </a:xfrm>
          <a:custGeom>
            <a:avLst/>
            <a:gdLst/>
            <a:ahLst/>
            <a:cxnLst/>
            <a:rect l="0" t="0" r="0" b="0"/>
            <a:pathLst>
              <a:path w="120000" h="120000" extrusionOk="0">
                <a:moveTo>
                  <a:pt x="277" y="0"/>
                </a:moveTo>
                <a:lnTo>
                  <a:pt x="120000" y="25882"/>
                </a:lnTo>
                <a:lnTo>
                  <a:pt x="120000" y="120000"/>
                </a:lnTo>
                <a:lnTo>
                  <a:pt x="0" y="105098"/>
                </a:lnTo>
                <a:cubicBezTo>
                  <a:pt x="184" y="70065"/>
                  <a:pt x="92" y="35032"/>
                  <a:pt x="277" y="0"/>
                </a:cubicBezTo>
                <a:close/>
              </a:path>
            </a:pathLst>
          </a:custGeom>
          <a:solidFill>
            <a:srgbClr val="0B2939"/>
          </a:solidFill>
          <a:ln>
            <a:noFill/>
          </a:ln>
        </p:spPr>
        <p:txBody>
          <a:bodyPr spcFirstLastPara="1" wrap="square" lIns="68569" tIns="34275" rIns="68569" bIns="34275" anchor="ctr" anchorCtr="0">
            <a:noAutofit/>
          </a:bodyPr>
          <a:lstStyle/>
          <a:p>
            <a:pPr algn="ctr"/>
            <a:endParaRPr sz="1800">
              <a:solidFill>
                <a:srgbClr val="FFFFFF"/>
              </a:solidFill>
            </a:endParaRPr>
          </a:p>
        </p:txBody>
      </p:sp>
      <p:sp>
        <p:nvSpPr>
          <p:cNvPr id="252" name="Shape 252"/>
          <p:cNvSpPr/>
          <p:nvPr/>
        </p:nvSpPr>
        <p:spPr>
          <a:xfrm rot="10800000">
            <a:off x="1886705" y="3093933"/>
            <a:ext cx="658575" cy="706275"/>
          </a:xfrm>
          <a:custGeom>
            <a:avLst/>
            <a:gdLst/>
            <a:ahLst/>
            <a:cxnLst/>
            <a:rect l="0" t="0" r="0" b="0"/>
            <a:pathLst>
              <a:path w="120000" h="120000" extrusionOk="0">
                <a:moveTo>
                  <a:pt x="33" y="0"/>
                </a:moveTo>
                <a:lnTo>
                  <a:pt x="120000" y="25565"/>
                </a:lnTo>
                <a:lnTo>
                  <a:pt x="120000" y="120000"/>
                </a:lnTo>
                <a:lnTo>
                  <a:pt x="313" y="105130"/>
                </a:lnTo>
                <a:cubicBezTo>
                  <a:pt x="499" y="70173"/>
                  <a:pt x="-152" y="34956"/>
                  <a:pt x="33" y="0"/>
                </a:cubicBezTo>
                <a:close/>
              </a:path>
            </a:pathLst>
          </a:custGeom>
          <a:solidFill>
            <a:srgbClr val="124057"/>
          </a:solidFill>
          <a:ln>
            <a:noFill/>
          </a:ln>
        </p:spPr>
        <p:txBody>
          <a:bodyPr spcFirstLastPara="1" wrap="square" lIns="68569" tIns="34275" rIns="68569" bIns="34275" anchor="ctr" anchorCtr="0">
            <a:noAutofit/>
          </a:bodyPr>
          <a:lstStyle/>
          <a:p>
            <a:pPr algn="ctr"/>
            <a:endParaRPr sz="1800">
              <a:solidFill>
                <a:srgbClr val="FFFFFF"/>
              </a:solidFill>
            </a:endParaRPr>
          </a:p>
        </p:txBody>
      </p:sp>
      <p:sp>
        <p:nvSpPr>
          <p:cNvPr id="253" name="Shape 253"/>
          <p:cNvSpPr/>
          <p:nvPr/>
        </p:nvSpPr>
        <p:spPr>
          <a:xfrm flipH="1">
            <a:off x="1883360" y="1878382"/>
            <a:ext cx="662175" cy="657000"/>
          </a:xfrm>
          <a:custGeom>
            <a:avLst/>
            <a:gdLst/>
            <a:ahLst/>
            <a:cxnLst/>
            <a:rect l="0" t="0" r="0" b="0"/>
            <a:pathLst>
              <a:path w="120000" h="120000" extrusionOk="0">
                <a:moveTo>
                  <a:pt x="80" y="0"/>
                </a:moveTo>
                <a:lnTo>
                  <a:pt x="120000" y="17383"/>
                </a:lnTo>
                <a:lnTo>
                  <a:pt x="120000" y="120000"/>
                </a:lnTo>
                <a:lnTo>
                  <a:pt x="80" y="119999"/>
                </a:lnTo>
                <a:cubicBezTo>
                  <a:pt x="-197" y="79999"/>
                  <a:pt x="358" y="40000"/>
                  <a:pt x="80" y="0"/>
                </a:cubicBezTo>
                <a:close/>
              </a:path>
            </a:pathLst>
          </a:custGeom>
          <a:solidFill>
            <a:srgbClr val="165751"/>
          </a:solidFill>
          <a:ln>
            <a:noFill/>
          </a:ln>
        </p:spPr>
        <p:txBody>
          <a:bodyPr spcFirstLastPara="1" wrap="square" lIns="68569" tIns="34275" rIns="68569" bIns="34275" anchor="ctr" anchorCtr="0">
            <a:noAutofit/>
          </a:bodyPr>
          <a:lstStyle/>
          <a:p>
            <a:pPr algn="ctr"/>
            <a:endParaRPr sz="1800">
              <a:solidFill>
                <a:srgbClr val="FFFFFF"/>
              </a:solidFill>
            </a:endParaRPr>
          </a:p>
        </p:txBody>
      </p:sp>
      <p:sp>
        <p:nvSpPr>
          <p:cNvPr id="254" name="Shape 254"/>
          <p:cNvSpPr/>
          <p:nvPr/>
        </p:nvSpPr>
        <p:spPr>
          <a:xfrm flipH="1">
            <a:off x="1881715" y="1268842"/>
            <a:ext cx="665100" cy="704700"/>
          </a:xfrm>
          <a:custGeom>
            <a:avLst/>
            <a:gdLst/>
            <a:ahLst/>
            <a:cxnLst/>
            <a:rect l="0" t="0" r="0" b="0"/>
            <a:pathLst>
              <a:path w="120000" h="120000" extrusionOk="0">
                <a:moveTo>
                  <a:pt x="33" y="0"/>
                </a:moveTo>
                <a:lnTo>
                  <a:pt x="120000" y="25359"/>
                </a:lnTo>
                <a:lnTo>
                  <a:pt x="120000" y="120000"/>
                </a:lnTo>
                <a:lnTo>
                  <a:pt x="310" y="104052"/>
                </a:lnTo>
                <a:cubicBezTo>
                  <a:pt x="495" y="69019"/>
                  <a:pt x="-151" y="35032"/>
                  <a:pt x="33" y="0"/>
                </a:cubicBezTo>
                <a:close/>
              </a:path>
            </a:pathLst>
          </a:custGeom>
          <a:solidFill>
            <a:srgbClr val="94BF6E"/>
          </a:solidFill>
          <a:ln>
            <a:noFill/>
          </a:ln>
        </p:spPr>
        <p:txBody>
          <a:bodyPr spcFirstLastPara="1" wrap="square" lIns="68569" tIns="34275" rIns="68569" bIns="34275" anchor="ctr" anchorCtr="0">
            <a:noAutofit/>
          </a:bodyPr>
          <a:lstStyle/>
          <a:p>
            <a:pPr algn="ctr"/>
            <a:endParaRPr sz="1800">
              <a:solidFill>
                <a:srgbClr val="FFFFFF"/>
              </a:solidFill>
            </a:endParaRPr>
          </a:p>
        </p:txBody>
      </p:sp>
      <p:sp>
        <p:nvSpPr>
          <p:cNvPr id="255" name="Shape 255"/>
          <p:cNvSpPr/>
          <p:nvPr/>
        </p:nvSpPr>
        <p:spPr>
          <a:xfrm rot="10800000">
            <a:off x="1885729" y="2535507"/>
            <a:ext cx="658125" cy="654075"/>
          </a:xfrm>
          <a:custGeom>
            <a:avLst/>
            <a:gdLst/>
            <a:ahLst/>
            <a:cxnLst/>
            <a:rect l="0" t="0" r="0" b="0"/>
            <a:pathLst>
              <a:path w="120000" h="120000" extrusionOk="0">
                <a:moveTo>
                  <a:pt x="120000" y="120000"/>
                </a:moveTo>
                <a:lnTo>
                  <a:pt x="54" y="120000"/>
                </a:lnTo>
                <a:cubicBezTo>
                  <a:pt x="240" y="79812"/>
                  <a:pt x="-132" y="40187"/>
                  <a:pt x="53" y="0"/>
                </a:cubicBezTo>
                <a:lnTo>
                  <a:pt x="120000" y="16766"/>
                </a:lnTo>
                <a:close/>
              </a:path>
            </a:pathLst>
          </a:custGeom>
          <a:solidFill>
            <a:srgbClr val="3B8D61"/>
          </a:solidFill>
          <a:ln>
            <a:noFill/>
          </a:ln>
        </p:spPr>
        <p:txBody>
          <a:bodyPr spcFirstLastPara="1" wrap="square" lIns="68569" tIns="34275" rIns="68569" bIns="34275" anchor="ctr" anchorCtr="0">
            <a:noAutofit/>
          </a:bodyPr>
          <a:lstStyle/>
          <a:p>
            <a:pPr algn="ctr"/>
            <a:endParaRPr sz="1800">
              <a:solidFill>
                <a:srgbClr val="FFFFFF"/>
              </a:solidFill>
            </a:endParaRPr>
          </a:p>
        </p:txBody>
      </p:sp>
      <p:sp>
        <p:nvSpPr>
          <p:cNvPr id="256" name="Shape 256"/>
          <p:cNvSpPr/>
          <p:nvPr/>
        </p:nvSpPr>
        <p:spPr>
          <a:xfrm>
            <a:off x="1858814" y="1343177"/>
            <a:ext cx="358200" cy="2467800"/>
          </a:xfrm>
          <a:custGeom>
            <a:avLst/>
            <a:gdLst/>
            <a:ahLst/>
            <a:cxnLst/>
            <a:rect l="0" t="0" r="0" b="0"/>
            <a:pathLst>
              <a:path w="120000" h="120000" extrusionOk="0">
                <a:moveTo>
                  <a:pt x="0" y="115785"/>
                </a:moveTo>
                <a:lnTo>
                  <a:pt x="0" y="3719"/>
                </a:lnTo>
                <a:lnTo>
                  <a:pt x="120000" y="0"/>
                </a:lnTo>
                <a:lnTo>
                  <a:pt x="120000" y="120000"/>
                </a:lnTo>
                <a:lnTo>
                  <a:pt x="0" y="115785"/>
                </a:lnTo>
                <a:close/>
              </a:path>
            </a:pathLst>
          </a:custGeom>
          <a:gradFill>
            <a:gsLst>
              <a:gs pos="0">
                <a:srgbClr val="FFFFFF">
                  <a:alpha val="9803"/>
                </a:srgbClr>
              </a:gs>
              <a:gs pos="100000">
                <a:srgbClr val="FFFFFF">
                  <a:alpha val="24705"/>
                </a:srgbClr>
              </a:gs>
            </a:gsLst>
            <a:lin ang="0" scaled="0"/>
          </a:gradFill>
          <a:ln>
            <a:noFill/>
          </a:ln>
        </p:spPr>
        <p:txBody>
          <a:bodyPr spcFirstLastPara="1" wrap="square" lIns="68569" tIns="34275" rIns="68569" bIns="34275" anchor="ctr" anchorCtr="0">
            <a:noAutofit/>
          </a:bodyPr>
          <a:lstStyle/>
          <a:p>
            <a:pPr algn="ctr"/>
            <a:endParaRPr sz="1800">
              <a:solidFill>
                <a:srgbClr val="FFFFFF"/>
              </a:solidFill>
            </a:endParaRPr>
          </a:p>
        </p:txBody>
      </p:sp>
      <p:sp>
        <p:nvSpPr>
          <p:cNvPr id="257" name="Shape 257"/>
          <p:cNvSpPr txBox="1"/>
          <p:nvPr/>
        </p:nvSpPr>
        <p:spPr>
          <a:xfrm>
            <a:off x="3278843" y="1523665"/>
            <a:ext cx="447525" cy="337275"/>
          </a:xfrm>
          <a:prstGeom prst="rect">
            <a:avLst/>
          </a:prstGeom>
          <a:noFill/>
          <a:ln>
            <a:noFill/>
          </a:ln>
        </p:spPr>
        <p:txBody>
          <a:bodyPr spcFirstLastPara="1" wrap="square" lIns="68569" tIns="34275" rIns="68569" bIns="34275" anchor="ctr" anchorCtr="0">
            <a:noAutofit/>
          </a:bodyPr>
          <a:lstStyle/>
          <a:p>
            <a:pPr algn="ctr"/>
            <a:r>
              <a:rPr lang="en" sz="1800" b="1">
                <a:solidFill>
                  <a:srgbClr val="FFFFFF"/>
                </a:solidFill>
                <a:latin typeface="Nixie One"/>
                <a:ea typeface="Nixie One"/>
                <a:cs typeface="Nixie One"/>
                <a:sym typeface="Nixie One"/>
              </a:rPr>
              <a:t>01</a:t>
            </a:r>
            <a:endParaRPr sz="1800" b="1">
              <a:solidFill>
                <a:srgbClr val="FFFFFF"/>
              </a:solidFill>
              <a:latin typeface="Nixie One"/>
              <a:ea typeface="Nixie One"/>
              <a:cs typeface="Nixie One"/>
              <a:sym typeface="Nixie One"/>
            </a:endParaRPr>
          </a:p>
        </p:txBody>
      </p:sp>
      <p:cxnSp>
        <p:nvCxnSpPr>
          <p:cNvPr id="258" name="Shape 258"/>
          <p:cNvCxnSpPr/>
          <p:nvPr/>
        </p:nvCxnSpPr>
        <p:spPr>
          <a:xfrm>
            <a:off x="3726643" y="1544956"/>
            <a:ext cx="0" cy="294750"/>
          </a:xfrm>
          <a:prstGeom prst="straightConnector1">
            <a:avLst/>
          </a:prstGeom>
          <a:noFill/>
          <a:ln w="9525" cap="rnd" cmpd="sng">
            <a:solidFill>
              <a:srgbClr val="FFFFFF"/>
            </a:solidFill>
            <a:prstDash val="solid"/>
            <a:round/>
            <a:headEnd type="none" w="sm" len="sm"/>
            <a:tailEnd type="none" w="sm" len="sm"/>
          </a:ln>
        </p:spPr>
      </p:cxnSp>
      <p:sp>
        <p:nvSpPr>
          <p:cNvPr id="259" name="Shape 259"/>
          <p:cNvSpPr txBox="1"/>
          <p:nvPr/>
        </p:nvSpPr>
        <p:spPr>
          <a:xfrm>
            <a:off x="3768463" y="1533733"/>
            <a:ext cx="1091025" cy="334125"/>
          </a:xfrm>
          <a:prstGeom prst="rect">
            <a:avLst/>
          </a:prstGeom>
          <a:noFill/>
          <a:ln>
            <a:noFill/>
          </a:ln>
        </p:spPr>
        <p:txBody>
          <a:bodyPr spcFirstLastPara="1" wrap="square" lIns="68569" tIns="34275" rIns="68569" bIns="34275" anchor="ctr" anchorCtr="0">
            <a:noAutofit/>
          </a:bodyPr>
          <a:lstStyle/>
          <a:p>
            <a:pPr>
              <a:lnSpc>
                <a:spcPct val="83333"/>
              </a:lnSpc>
            </a:pPr>
            <a:r>
              <a:rPr lang="en-US" sz="1050" b="1" dirty="0">
                <a:solidFill>
                  <a:schemeClr val="bg1"/>
                </a:solidFill>
                <a:latin typeface="Nixie One"/>
                <a:ea typeface="Nixie One"/>
                <a:cs typeface="Nixie One"/>
                <a:sym typeface="Nixie One"/>
              </a:rPr>
              <a:t>Client INPUT</a:t>
            </a:r>
            <a:endParaRPr sz="1050" b="1" dirty="0">
              <a:solidFill>
                <a:schemeClr val="bg1"/>
              </a:solidFill>
              <a:latin typeface="Nixie One"/>
              <a:ea typeface="Nixie One"/>
              <a:cs typeface="Nixie One"/>
              <a:sym typeface="Nixie One"/>
            </a:endParaRPr>
          </a:p>
        </p:txBody>
      </p:sp>
      <p:sp>
        <p:nvSpPr>
          <p:cNvPr id="260" name="Shape 260"/>
          <p:cNvSpPr txBox="1"/>
          <p:nvPr/>
        </p:nvSpPr>
        <p:spPr>
          <a:xfrm>
            <a:off x="3278863" y="2076996"/>
            <a:ext cx="447525" cy="337275"/>
          </a:xfrm>
          <a:prstGeom prst="rect">
            <a:avLst/>
          </a:prstGeom>
          <a:noFill/>
          <a:ln>
            <a:noFill/>
          </a:ln>
        </p:spPr>
        <p:txBody>
          <a:bodyPr spcFirstLastPara="1" wrap="square" lIns="68569" tIns="34275" rIns="68569" bIns="34275" anchor="ctr" anchorCtr="0">
            <a:noAutofit/>
          </a:bodyPr>
          <a:lstStyle/>
          <a:p>
            <a:pPr algn="ctr"/>
            <a:r>
              <a:rPr lang="en" sz="1800" b="1">
                <a:solidFill>
                  <a:srgbClr val="FFFFFF"/>
                </a:solidFill>
                <a:latin typeface="Nixie One"/>
                <a:ea typeface="Nixie One"/>
                <a:cs typeface="Nixie One"/>
                <a:sym typeface="Nixie One"/>
              </a:rPr>
              <a:t>02</a:t>
            </a:r>
            <a:endParaRPr sz="1800" b="1">
              <a:latin typeface="Nixie One"/>
              <a:ea typeface="Nixie One"/>
              <a:cs typeface="Nixie One"/>
              <a:sym typeface="Nixie One"/>
            </a:endParaRPr>
          </a:p>
        </p:txBody>
      </p:sp>
      <p:cxnSp>
        <p:nvCxnSpPr>
          <p:cNvPr id="261" name="Shape 261"/>
          <p:cNvCxnSpPr/>
          <p:nvPr/>
        </p:nvCxnSpPr>
        <p:spPr>
          <a:xfrm>
            <a:off x="3726642" y="2098283"/>
            <a:ext cx="0" cy="294750"/>
          </a:xfrm>
          <a:prstGeom prst="straightConnector1">
            <a:avLst/>
          </a:prstGeom>
          <a:noFill/>
          <a:ln w="9525" cap="rnd" cmpd="sng">
            <a:solidFill>
              <a:srgbClr val="FFFFFF"/>
            </a:solidFill>
            <a:prstDash val="solid"/>
            <a:round/>
            <a:headEnd type="none" w="sm" len="sm"/>
            <a:tailEnd type="none" w="sm" len="sm"/>
          </a:ln>
        </p:spPr>
      </p:cxnSp>
      <p:sp>
        <p:nvSpPr>
          <p:cNvPr id="262" name="Shape 262"/>
          <p:cNvSpPr txBox="1"/>
          <p:nvPr/>
        </p:nvSpPr>
        <p:spPr>
          <a:xfrm>
            <a:off x="3768470" y="2090139"/>
            <a:ext cx="1038825" cy="345375"/>
          </a:xfrm>
          <a:prstGeom prst="rect">
            <a:avLst/>
          </a:prstGeom>
          <a:noFill/>
          <a:ln>
            <a:noFill/>
          </a:ln>
        </p:spPr>
        <p:txBody>
          <a:bodyPr spcFirstLastPara="1" wrap="square" lIns="68569" tIns="34275" rIns="68569" bIns="34275" anchor="ctr" anchorCtr="0">
            <a:noAutofit/>
          </a:bodyPr>
          <a:lstStyle/>
          <a:p>
            <a:pPr>
              <a:lnSpc>
                <a:spcPct val="83333"/>
              </a:lnSpc>
            </a:pPr>
            <a:r>
              <a:rPr lang="en-US" sz="900" b="1" dirty="0">
                <a:solidFill>
                  <a:srgbClr val="FFFFFF"/>
                </a:solidFill>
                <a:latin typeface="Nixie One"/>
                <a:ea typeface="Nixie One"/>
                <a:cs typeface="Nixie One"/>
                <a:sym typeface="Nixie One"/>
              </a:rPr>
              <a:t>I/P to Servlet</a:t>
            </a:r>
            <a:endParaRPr sz="750" dirty="0">
              <a:solidFill>
                <a:srgbClr val="FFFFFF"/>
              </a:solidFill>
              <a:latin typeface="Nixie One"/>
              <a:ea typeface="Nixie One"/>
              <a:cs typeface="Nixie One"/>
              <a:sym typeface="Nixie One"/>
            </a:endParaRPr>
          </a:p>
        </p:txBody>
      </p:sp>
      <p:sp>
        <p:nvSpPr>
          <p:cNvPr id="263" name="Shape 263"/>
          <p:cNvSpPr txBox="1"/>
          <p:nvPr/>
        </p:nvSpPr>
        <p:spPr>
          <a:xfrm>
            <a:off x="3278862" y="2646265"/>
            <a:ext cx="447525" cy="337275"/>
          </a:xfrm>
          <a:prstGeom prst="rect">
            <a:avLst/>
          </a:prstGeom>
          <a:noFill/>
          <a:ln>
            <a:noFill/>
          </a:ln>
        </p:spPr>
        <p:txBody>
          <a:bodyPr spcFirstLastPara="1" wrap="square" lIns="68569" tIns="34275" rIns="68569" bIns="34275" anchor="ctr" anchorCtr="0">
            <a:noAutofit/>
          </a:bodyPr>
          <a:lstStyle/>
          <a:p>
            <a:pPr algn="ctr"/>
            <a:r>
              <a:rPr lang="en" sz="1800" b="1">
                <a:solidFill>
                  <a:srgbClr val="FFFFFF"/>
                </a:solidFill>
                <a:latin typeface="Nixie One"/>
                <a:ea typeface="Nixie One"/>
                <a:cs typeface="Nixie One"/>
                <a:sym typeface="Nixie One"/>
              </a:rPr>
              <a:t>03</a:t>
            </a:r>
            <a:endParaRPr sz="1800" b="1">
              <a:solidFill>
                <a:srgbClr val="FFFFFF"/>
              </a:solidFill>
              <a:latin typeface="Nixie One"/>
              <a:ea typeface="Nixie One"/>
              <a:cs typeface="Nixie One"/>
              <a:sym typeface="Nixie One"/>
            </a:endParaRPr>
          </a:p>
        </p:txBody>
      </p:sp>
      <p:cxnSp>
        <p:nvCxnSpPr>
          <p:cNvPr id="264" name="Shape 264"/>
          <p:cNvCxnSpPr/>
          <p:nvPr/>
        </p:nvCxnSpPr>
        <p:spPr>
          <a:xfrm>
            <a:off x="3726642" y="2667553"/>
            <a:ext cx="0" cy="294750"/>
          </a:xfrm>
          <a:prstGeom prst="straightConnector1">
            <a:avLst/>
          </a:prstGeom>
          <a:noFill/>
          <a:ln w="9525" cap="rnd" cmpd="sng">
            <a:solidFill>
              <a:srgbClr val="FFFFFF"/>
            </a:solidFill>
            <a:prstDash val="solid"/>
            <a:round/>
            <a:headEnd type="none" w="sm" len="sm"/>
            <a:tailEnd type="none" w="sm" len="sm"/>
          </a:ln>
        </p:spPr>
      </p:cxnSp>
      <p:sp>
        <p:nvSpPr>
          <p:cNvPr id="265" name="Shape 265"/>
          <p:cNvSpPr txBox="1"/>
          <p:nvPr/>
        </p:nvSpPr>
        <p:spPr>
          <a:xfrm>
            <a:off x="3768470" y="2603749"/>
            <a:ext cx="1630381" cy="430650"/>
          </a:xfrm>
          <a:prstGeom prst="rect">
            <a:avLst/>
          </a:prstGeom>
          <a:noFill/>
          <a:ln>
            <a:noFill/>
          </a:ln>
        </p:spPr>
        <p:txBody>
          <a:bodyPr spcFirstLastPara="1" wrap="square" lIns="68569" tIns="34275" rIns="68569" bIns="34275" anchor="ctr" anchorCtr="0">
            <a:noAutofit/>
          </a:bodyPr>
          <a:lstStyle/>
          <a:p>
            <a:pPr>
              <a:lnSpc>
                <a:spcPct val="83333"/>
              </a:lnSpc>
            </a:pPr>
            <a:r>
              <a:rPr lang="en-US" sz="900" b="1" dirty="0">
                <a:solidFill>
                  <a:srgbClr val="FFFFFF"/>
                </a:solidFill>
                <a:latin typeface="Nixie One"/>
                <a:ea typeface="Nixie One"/>
                <a:cs typeface="Nixie One"/>
                <a:sym typeface="Nixie One"/>
              </a:rPr>
              <a:t>Servlet  executions</a:t>
            </a:r>
            <a:endParaRPr sz="750" dirty="0">
              <a:solidFill>
                <a:srgbClr val="FFFFFF"/>
              </a:solidFill>
              <a:latin typeface="Nixie One"/>
              <a:ea typeface="Nixie One"/>
              <a:cs typeface="Nixie One"/>
              <a:sym typeface="Nixie One"/>
            </a:endParaRPr>
          </a:p>
        </p:txBody>
      </p:sp>
      <p:sp>
        <p:nvSpPr>
          <p:cNvPr id="266" name="Shape 266"/>
          <p:cNvSpPr txBox="1"/>
          <p:nvPr/>
        </p:nvSpPr>
        <p:spPr>
          <a:xfrm>
            <a:off x="3278863" y="3194215"/>
            <a:ext cx="447525" cy="337275"/>
          </a:xfrm>
          <a:prstGeom prst="rect">
            <a:avLst/>
          </a:prstGeom>
          <a:noFill/>
          <a:ln>
            <a:noFill/>
          </a:ln>
        </p:spPr>
        <p:txBody>
          <a:bodyPr spcFirstLastPara="1" wrap="square" lIns="68569" tIns="34275" rIns="68569" bIns="34275" anchor="ctr" anchorCtr="0">
            <a:noAutofit/>
          </a:bodyPr>
          <a:lstStyle/>
          <a:p>
            <a:pPr algn="ctr"/>
            <a:r>
              <a:rPr lang="en" sz="1800" b="1">
                <a:solidFill>
                  <a:srgbClr val="FFFFFF"/>
                </a:solidFill>
                <a:latin typeface="Nixie One"/>
                <a:ea typeface="Nixie One"/>
                <a:cs typeface="Nixie One"/>
                <a:sym typeface="Nixie One"/>
              </a:rPr>
              <a:t>04</a:t>
            </a:r>
            <a:endParaRPr sz="1800" b="1">
              <a:solidFill>
                <a:srgbClr val="FFFFFF"/>
              </a:solidFill>
              <a:latin typeface="Nixie One"/>
              <a:ea typeface="Nixie One"/>
              <a:cs typeface="Nixie One"/>
              <a:sym typeface="Nixie One"/>
            </a:endParaRPr>
          </a:p>
        </p:txBody>
      </p:sp>
      <p:cxnSp>
        <p:nvCxnSpPr>
          <p:cNvPr id="267" name="Shape 267"/>
          <p:cNvCxnSpPr/>
          <p:nvPr/>
        </p:nvCxnSpPr>
        <p:spPr>
          <a:xfrm>
            <a:off x="3726641" y="3215497"/>
            <a:ext cx="0" cy="294750"/>
          </a:xfrm>
          <a:prstGeom prst="straightConnector1">
            <a:avLst/>
          </a:prstGeom>
          <a:noFill/>
          <a:ln w="9525" cap="rnd" cmpd="sng">
            <a:solidFill>
              <a:srgbClr val="FFFFFF"/>
            </a:solidFill>
            <a:prstDash val="solid"/>
            <a:round/>
            <a:headEnd type="none" w="sm" len="sm"/>
            <a:tailEnd type="none" w="sm" len="sm"/>
          </a:ln>
        </p:spPr>
      </p:cxnSp>
      <p:sp>
        <p:nvSpPr>
          <p:cNvPr id="268" name="Shape 268"/>
          <p:cNvSpPr txBox="1"/>
          <p:nvPr/>
        </p:nvSpPr>
        <p:spPr>
          <a:xfrm>
            <a:off x="3768469" y="3152624"/>
            <a:ext cx="1221820" cy="430650"/>
          </a:xfrm>
          <a:prstGeom prst="rect">
            <a:avLst/>
          </a:prstGeom>
          <a:noFill/>
          <a:ln>
            <a:noFill/>
          </a:ln>
        </p:spPr>
        <p:txBody>
          <a:bodyPr spcFirstLastPara="1" wrap="square" lIns="68569" tIns="34275" rIns="68569" bIns="34275" anchor="ctr" anchorCtr="0">
            <a:noAutofit/>
          </a:bodyPr>
          <a:lstStyle/>
          <a:p>
            <a:pPr>
              <a:lnSpc>
                <a:spcPct val="83333"/>
              </a:lnSpc>
            </a:pPr>
            <a:r>
              <a:rPr lang="en-US" sz="900" b="1" dirty="0">
                <a:solidFill>
                  <a:srgbClr val="FFFFFF"/>
                </a:solidFill>
                <a:latin typeface="Nixie One"/>
                <a:ea typeface="Nixie One"/>
                <a:cs typeface="Nixie One"/>
                <a:sym typeface="Nixie One"/>
              </a:rPr>
              <a:t>Output to Client</a:t>
            </a:r>
            <a:endParaRPr sz="750" dirty="0">
              <a:solidFill>
                <a:srgbClr val="FFFFFF"/>
              </a:solidFill>
              <a:latin typeface="Nixie One"/>
              <a:ea typeface="Nixie One"/>
              <a:cs typeface="Nixie One"/>
              <a:sym typeface="Nixie One"/>
            </a:endParaRPr>
          </a:p>
        </p:txBody>
      </p:sp>
      <p:sp>
        <p:nvSpPr>
          <p:cNvPr id="269" name="Shape 269"/>
          <p:cNvSpPr/>
          <p:nvPr/>
        </p:nvSpPr>
        <p:spPr>
          <a:xfrm flipH="1">
            <a:off x="3209996" y="1415349"/>
            <a:ext cx="68850" cy="2234025"/>
          </a:xfrm>
          <a:custGeom>
            <a:avLst/>
            <a:gdLst/>
            <a:ahLst/>
            <a:cxnLst/>
            <a:rect l="0" t="0" r="0" b="0"/>
            <a:pathLst>
              <a:path w="120000" h="120000" extrusionOk="0">
                <a:moveTo>
                  <a:pt x="0" y="115785"/>
                </a:moveTo>
                <a:lnTo>
                  <a:pt x="0" y="3719"/>
                </a:lnTo>
                <a:lnTo>
                  <a:pt x="120000" y="0"/>
                </a:lnTo>
                <a:lnTo>
                  <a:pt x="120000" y="120000"/>
                </a:lnTo>
                <a:lnTo>
                  <a:pt x="0" y="115785"/>
                </a:lnTo>
                <a:close/>
              </a:path>
            </a:pathLst>
          </a:custGeom>
          <a:gradFill>
            <a:gsLst>
              <a:gs pos="0">
                <a:srgbClr val="FFFFFF">
                  <a:alpha val="9803"/>
                </a:srgbClr>
              </a:gs>
              <a:gs pos="100000">
                <a:srgbClr val="FFFFFF">
                  <a:alpha val="24705"/>
                </a:srgbClr>
              </a:gs>
            </a:gsLst>
            <a:lin ang="0" scaled="0"/>
          </a:gradFill>
          <a:ln>
            <a:noFill/>
          </a:ln>
        </p:spPr>
        <p:txBody>
          <a:bodyPr spcFirstLastPara="1" wrap="square" lIns="68569" tIns="34275" rIns="68569" bIns="34275" anchor="ctr" anchorCtr="0">
            <a:noAutofit/>
          </a:bodyPr>
          <a:lstStyle/>
          <a:p>
            <a:pPr algn="ctr"/>
            <a:endParaRPr sz="1800">
              <a:solidFill>
                <a:srgbClr val="FFFFFF"/>
              </a:solidFill>
            </a:endParaRPr>
          </a:p>
        </p:txBody>
      </p:sp>
      <p:sp>
        <p:nvSpPr>
          <p:cNvPr id="271" name="Shape 271"/>
          <p:cNvSpPr/>
          <p:nvPr/>
        </p:nvSpPr>
        <p:spPr>
          <a:xfrm>
            <a:off x="2760745" y="1517794"/>
            <a:ext cx="245861" cy="214548"/>
          </a:xfrm>
          <a:custGeom>
            <a:avLst/>
            <a:gdLst/>
            <a:ahLst/>
            <a:cxnLst/>
            <a:rect l="0" t="0" r="0" b="0"/>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952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grpSp>
        <p:nvGrpSpPr>
          <p:cNvPr id="272" name="Shape 272"/>
          <p:cNvGrpSpPr/>
          <p:nvPr/>
        </p:nvGrpSpPr>
        <p:grpSpPr>
          <a:xfrm>
            <a:off x="2758461" y="2131220"/>
            <a:ext cx="250427" cy="250427"/>
            <a:chOff x="5941025" y="3634400"/>
            <a:chExt cx="467650" cy="467650"/>
          </a:xfrm>
        </p:grpSpPr>
        <p:sp>
          <p:nvSpPr>
            <p:cNvPr id="273" name="Shape 273"/>
            <p:cNvSpPr/>
            <p:nvPr/>
          </p:nvSpPr>
          <p:spPr>
            <a:xfrm>
              <a:off x="5941025" y="3634400"/>
              <a:ext cx="467650" cy="467650"/>
            </a:xfrm>
            <a:custGeom>
              <a:avLst/>
              <a:gdLst/>
              <a:ahLst/>
              <a:cxnLst/>
              <a:rect l="0" t="0" r="0" b="0"/>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952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74" name="Shape 274"/>
            <p:cNvSpPr/>
            <p:nvPr/>
          </p:nvSpPr>
          <p:spPr>
            <a:xfrm>
              <a:off x="6211975" y="3753150"/>
              <a:ext cx="19525" cy="18900"/>
            </a:xfrm>
            <a:custGeom>
              <a:avLst/>
              <a:gdLst/>
              <a:ahLst/>
              <a:cxnLst/>
              <a:rect l="0" t="0" r="0" b="0"/>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952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75" name="Shape 275"/>
            <p:cNvSpPr/>
            <p:nvPr/>
          </p:nvSpPr>
          <p:spPr>
            <a:xfrm>
              <a:off x="5943475" y="3695900"/>
              <a:ext cx="177800" cy="351350"/>
            </a:xfrm>
            <a:custGeom>
              <a:avLst/>
              <a:gdLst/>
              <a:ahLst/>
              <a:cxnLst/>
              <a:rect l="0" t="0" r="0" b="0"/>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952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76" name="Shape 276"/>
            <p:cNvSpPr/>
            <p:nvPr/>
          </p:nvSpPr>
          <p:spPr>
            <a:xfrm>
              <a:off x="6128575" y="3695900"/>
              <a:ext cx="86475" cy="47525"/>
            </a:xfrm>
            <a:custGeom>
              <a:avLst/>
              <a:gdLst/>
              <a:ahLst/>
              <a:cxnLst/>
              <a:rect l="0" t="0" r="0" b="0"/>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952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77" name="Shape 277"/>
            <p:cNvSpPr/>
            <p:nvPr/>
          </p:nvSpPr>
          <p:spPr>
            <a:xfrm>
              <a:off x="6357500" y="3940075"/>
              <a:ext cx="18900" cy="34725"/>
            </a:xfrm>
            <a:custGeom>
              <a:avLst/>
              <a:gdLst/>
              <a:ahLst/>
              <a:cxnLst/>
              <a:rect l="0" t="0" r="0" b="0"/>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952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78" name="Shape 278"/>
            <p:cNvSpPr/>
            <p:nvPr/>
          </p:nvSpPr>
          <p:spPr>
            <a:xfrm>
              <a:off x="6202850" y="3720875"/>
              <a:ext cx="204000" cy="278875"/>
            </a:xfrm>
            <a:custGeom>
              <a:avLst/>
              <a:gdLst/>
              <a:ahLst/>
              <a:cxnLst/>
              <a:rect l="0" t="0" r="0" b="0"/>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952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grpSp>
      <p:grpSp>
        <p:nvGrpSpPr>
          <p:cNvPr id="279" name="Shape 279"/>
          <p:cNvGrpSpPr/>
          <p:nvPr/>
        </p:nvGrpSpPr>
        <p:grpSpPr>
          <a:xfrm>
            <a:off x="2745094" y="2716290"/>
            <a:ext cx="277162" cy="206074"/>
            <a:chOff x="5247525" y="3007275"/>
            <a:chExt cx="517575" cy="384825"/>
          </a:xfrm>
        </p:grpSpPr>
        <p:sp>
          <p:nvSpPr>
            <p:cNvPr id="280" name="Shape 280"/>
            <p:cNvSpPr/>
            <p:nvPr/>
          </p:nvSpPr>
          <p:spPr>
            <a:xfrm>
              <a:off x="5247525" y="3007275"/>
              <a:ext cx="348900" cy="348900"/>
            </a:xfrm>
            <a:custGeom>
              <a:avLst/>
              <a:gdLst/>
              <a:ahLst/>
              <a:cxnLst/>
              <a:rect l="0" t="0" r="0" b="0"/>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81" name="Shape 281"/>
            <p:cNvSpPr/>
            <p:nvPr/>
          </p:nvSpPr>
          <p:spPr>
            <a:xfrm>
              <a:off x="5566575" y="3193575"/>
              <a:ext cx="198525" cy="198525"/>
            </a:xfrm>
            <a:custGeom>
              <a:avLst/>
              <a:gdLst/>
              <a:ahLst/>
              <a:cxnLst/>
              <a:rect l="0" t="0" r="0" b="0"/>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grpSp>
      <p:grpSp>
        <p:nvGrpSpPr>
          <p:cNvPr id="282" name="Shape 282"/>
          <p:cNvGrpSpPr/>
          <p:nvPr/>
        </p:nvGrpSpPr>
        <p:grpSpPr>
          <a:xfrm>
            <a:off x="2769226" y="3318239"/>
            <a:ext cx="228899" cy="239998"/>
            <a:chOff x="5961125" y="1623900"/>
            <a:chExt cx="427450" cy="448175"/>
          </a:xfrm>
        </p:grpSpPr>
        <p:sp>
          <p:nvSpPr>
            <p:cNvPr id="283" name="Shape 283"/>
            <p:cNvSpPr/>
            <p:nvPr/>
          </p:nvSpPr>
          <p:spPr>
            <a:xfrm>
              <a:off x="5961125" y="1678700"/>
              <a:ext cx="376925" cy="376925"/>
            </a:xfrm>
            <a:custGeom>
              <a:avLst/>
              <a:gdLst/>
              <a:ahLst/>
              <a:cxnLst/>
              <a:rect l="0" t="0" r="0" b="0"/>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952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84" name="Shape 284"/>
            <p:cNvSpPr/>
            <p:nvPr/>
          </p:nvSpPr>
          <p:spPr>
            <a:xfrm>
              <a:off x="6009825" y="1727425"/>
              <a:ext cx="279500" cy="279500"/>
            </a:xfrm>
            <a:custGeom>
              <a:avLst/>
              <a:gdLst/>
              <a:ahLst/>
              <a:cxnLst/>
              <a:rect l="0" t="0" r="0" b="0"/>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952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85" name="Shape 285"/>
            <p:cNvSpPr/>
            <p:nvPr/>
          </p:nvSpPr>
          <p:spPr>
            <a:xfrm>
              <a:off x="6107250" y="1824850"/>
              <a:ext cx="84650" cy="84650"/>
            </a:xfrm>
            <a:custGeom>
              <a:avLst/>
              <a:gdLst/>
              <a:ahLst/>
              <a:cxnLst/>
              <a:rect l="0" t="0" r="0" b="0"/>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952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86" name="Shape 286"/>
            <p:cNvSpPr/>
            <p:nvPr/>
          </p:nvSpPr>
          <p:spPr>
            <a:xfrm>
              <a:off x="6058550" y="1776125"/>
              <a:ext cx="182075" cy="182075"/>
            </a:xfrm>
            <a:custGeom>
              <a:avLst/>
              <a:gdLst/>
              <a:ahLst/>
              <a:cxnLst/>
              <a:rect l="0" t="0" r="0" b="0"/>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952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87" name="Shape 287"/>
            <p:cNvSpPr/>
            <p:nvPr/>
          </p:nvSpPr>
          <p:spPr>
            <a:xfrm>
              <a:off x="5971475" y="2001400"/>
              <a:ext cx="74925" cy="70675"/>
            </a:xfrm>
            <a:custGeom>
              <a:avLst/>
              <a:gdLst/>
              <a:ahLst/>
              <a:cxnLst/>
              <a:rect l="0" t="0" r="0" b="0"/>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952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88" name="Shape 288"/>
            <p:cNvSpPr/>
            <p:nvPr/>
          </p:nvSpPr>
          <p:spPr>
            <a:xfrm>
              <a:off x="6253375" y="2001400"/>
              <a:ext cx="74325" cy="70675"/>
            </a:xfrm>
            <a:custGeom>
              <a:avLst/>
              <a:gdLst/>
              <a:ahLst/>
              <a:cxnLst/>
              <a:rect l="0" t="0" r="0" b="0"/>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952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89" name="Shape 289"/>
            <p:cNvSpPr/>
            <p:nvPr/>
          </p:nvSpPr>
          <p:spPr>
            <a:xfrm>
              <a:off x="6137700" y="1623900"/>
              <a:ext cx="250875" cy="255150"/>
            </a:xfrm>
            <a:custGeom>
              <a:avLst/>
              <a:gdLst/>
              <a:ahLst/>
              <a:cxnLst/>
              <a:rect l="0" t="0" r="0" b="0"/>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952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grpSp>
      <p:pic>
        <p:nvPicPr>
          <p:cNvPr id="23" name="Picture 22">
            <a:extLst>
              <a:ext uri="{FF2B5EF4-FFF2-40B4-BE49-F238E27FC236}">
                <a16:creationId xmlns:a16="http://schemas.microsoft.com/office/drawing/2014/main" id="{A61761F2-E3A5-9544-A1F1-96F67D8E0FAF}"/>
              </a:ext>
            </a:extLst>
          </p:cNvPr>
          <p:cNvPicPr>
            <a:picLocks noChangeAspect="1"/>
          </p:cNvPicPr>
          <p:nvPr/>
        </p:nvPicPr>
        <p:blipFill>
          <a:blip r:embed="rId3"/>
          <a:stretch>
            <a:fillRect/>
          </a:stretch>
        </p:blipFill>
        <p:spPr>
          <a:xfrm>
            <a:off x="1858814" y="3311267"/>
            <a:ext cx="3345934" cy="499710"/>
          </a:xfrm>
          <a:prstGeom prst="rect">
            <a:avLst/>
          </a:prstGeom>
        </p:spPr>
      </p:pic>
      <p:pic>
        <p:nvPicPr>
          <p:cNvPr id="25" name="Picture 24">
            <a:extLst>
              <a:ext uri="{FF2B5EF4-FFF2-40B4-BE49-F238E27FC236}">
                <a16:creationId xmlns:a16="http://schemas.microsoft.com/office/drawing/2014/main" id="{03107FFF-9942-3145-AF30-1F00972A3163}"/>
              </a:ext>
            </a:extLst>
          </p:cNvPr>
          <p:cNvPicPr>
            <a:picLocks noChangeAspect="1"/>
          </p:cNvPicPr>
          <p:nvPr/>
        </p:nvPicPr>
        <p:blipFill>
          <a:blip r:embed="rId4"/>
          <a:stretch>
            <a:fillRect/>
          </a:stretch>
        </p:blipFill>
        <p:spPr>
          <a:xfrm>
            <a:off x="1728316" y="1172516"/>
            <a:ext cx="4076908" cy="220007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30" name="TextBox 29">
            <a:extLst>
              <a:ext uri="{FF2B5EF4-FFF2-40B4-BE49-F238E27FC236}">
                <a16:creationId xmlns:a16="http://schemas.microsoft.com/office/drawing/2014/main" id="{1D3BFADE-F622-3B48-ACF1-D4BCACC63A1C}"/>
              </a:ext>
            </a:extLst>
          </p:cNvPr>
          <p:cNvSpPr txBox="1"/>
          <p:nvPr/>
        </p:nvSpPr>
        <p:spPr>
          <a:xfrm>
            <a:off x="-904672" y="2402732"/>
            <a:ext cx="184731" cy="307777"/>
          </a:xfrm>
          <a:prstGeom prst="rect">
            <a:avLst/>
          </a:prstGeom>
          <a:noFill/>
        </p:spPr>
        <p:txBody>
          <a:bodyPr wrap="none" rtlCol="0">
            <a:spAutoFit/>
          </a:bodyPr>
          <a:lstStyle/>
          <a:p>
            <a:endParaRPr lang="en-US" dirty="0"/>
          </a:p>
        </p:txBody>
      </p:sp>
      <p:pic>
        <p:nvPicPr>
          <p:cNvPr id="51" name="Picture 50">
            <a:extLst>
              <a:ext uri="{FF2B5EF4-FFF2-40B4-BE49-F238E27FC236}">
                <a16:creationId xmlns:a16="http://schemas.microsoft.com/office/drawing/2014/main" id="{44D74CB8-7E78-8042-AED9-91E27C8A888A}"/>
              </a:ext>
            </a:extLst>
          </p:cNvPr>
          <p:cNvPicPr>
            <a:picLocks noChangeAspect="1"/>
          </p:cNvPicPr>
          <p:nvPr/>
        </p:nvPicPr>
        <p:blipFill>
          <a:blip r:embed="rId3"/>
          <a:stretch>
            <a:fillRect/>
          </a:stretch>
        </p:blipFill>
        <p:spPr>
          <a:xfrm>
            <a:off x="2118298" y="3311125"/>
            <a:ext cx="3345934" cy="49971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116296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45"/>
                                        </p:tgtEl>
                                        <p:attrNameLst>
                                          <p:attrName>style.visibility</p:attrName>
                                        </p:attrNameLst>
                                      </p:cBhvr>
                                      <p:to>
                                        <p:strVal val="visible"/>
                                      </p:to>
                                    </p:set>
                                    <p:anim calcmode="lin" valueType="num">
                                      <p:cBhvr>
                                        <p:cTn id="7" dur="500" fill="hold"/>
                                        <p:tgtEl>
                                          <p:spTgt spid="245"/>
                                        </p:tgtEl>
                                        <p:attrNameLst>
                                          <p:attrName>ppt_w</p:attrName>
                                        </p:attrNameLst>
                                      </p:cBhvr>
                                      <p:tavLst>
                                        <p:tav tm="0">
                                          <p:val>
                                            <p:fltVal val="0"/>
                                          </p:val>
                                        </p:tav>
                                        <p:tav tm="100000">
                                          <p:val>
                                            <p:strVal val="#ppt_w"/>
                                          </p:val>
                                        </p:tav>
                                      </p:tavLst>
                                    </p:anim>
                                    <p:anim calcmode="lin" valueType="num">
                                      <p:cBhvr>
                                        <p:cTn id="8" dur="500" fill="hold"/>
                                        <p:tgtEl>
                                          <p:spTgt spid="245"/>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ppt_x"/>
                                          </p:val>
                                        </p:tav>
                                        <p:tav tm="100000">
                                          <p:val>
                                            <p:strVal val="#ppt_x"/>
                                          </p:val>
                                        </p:tav>
                                      </p:tavLst>
                                    </p:anim>
                                    <p:anim calcmode="lin" valueType="num">
                                      <p:cBhvr additive="base">
                                        <p:cTn id="14" dur="500" fill="hold"/>
                                        <p:tgtEl>
                                          <p:spTgt spid="25"/>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1"/>
                                        </p:tgtEl>
                                        <p:attrNameLst>
                                          <p:attrName>style.visibility</p:attrName>
                                        </p:attrNameLst>
                                      </p:cBhvr>
                                      <p:to>
                                        <p:strVal val="visible"/>
                                      </p:to>
                                    </p:set>
                                    <p:anim calcmode="lin" valueType="num">
                                      <p:cBhvr additive="base">
                                        <p:cTn id="21" dur="500" fill="hold"/>
                                        <p:tgtEl>
                                          <p:spTgt spid="51"/>
                                        </p:tgtEl>
                                        <p:attrNameLst>
                                          <p:attrName>ppt_x</p:attrName>
                                        </p:attrNameLst>
                                      </p:cBhvr>
                                      <p:tavLst>
                                        <p:tav tm="0">
                                          <p:val>
                                            <p:strVal val="#ppt_x"/>
                                          </p:val>
                                        </p:tav>
                                        <p:tav tm="100000">
                                          <p:val>
                                            <p:strVal val="#ppt_x"/>
                                          </p:val>
                                        </p:tav>
                                      </p:tavLst>
                                    </p:anim>
                                    <p:anim calcmode="lin" valueType="num">
                                      <p:cBhvr additive="base">
                                        <p:cTn id="22"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alpha val="56000"/>
          </a:schemeClr>
        </a:solidFill>
        <a:effectLst/>
      </p:bgPr>
    </p:bg>
    <p:spTree>
      <p:nvGrpSpPr>
        <p:cNvPr id="1" name="Shape 242"/>
        <p:cNvGrpSpPr/>
        <p:nvPr/>
      </p:nvGrpSpPr>
      <p:grpSpPr>
        <a:xfrm>
          <a:off x="0" y="0"/>
          <a:ext cx="0" cy="0"/>
          <a:chOff x="0" y="0"/>
          <a:chExt cx="0" cy="0"/>
        </a:xfrm>
      </p:grpSpPr>
      <p:sp>
        <p:nvSpPr>
          <p:cNvPr id="243" name="Shape 243"/>
          <p:cNvSpPr txBox="1">
            <a:spLocks noGrp="1"/>
          </p:cNvSpPr>
          <p:nvPr>
            <p:ph type="title" idx="4294967295"/>
          </p:nvPr>
        </p:nvSpPr>
        <p:spPr>
          <a:xfrm>
            <a:off x="222511" y="342536"/>
            <a:ext cx="4512861" cy="663300"/>
          </a:xfrm>
          <a:prstGeom prst="rect">
            <a:avLst/>
          </a:prstGeom>
        </p:spPr>
        <p:txBody>
          <a:bodyPr spcFirstLastPara="1" wrap="square" lIns="68569" tIns="68569" rIns="68569" bIns="68569" anchor="t" anchorCtr="0">
            <a:noAutofit/>
          </a:bodyPr>
          <a:lstStyle/>
          <a:p>
            <a:r>
              <a:rPr lang="en" dirty="0">
                <a:solidFill>
                  <a:srgbClr val="124057"/>
                </a:solidFill>
              </a:rPr>
              <a:t>Flow of Data between client and server</a:t>
            </a:r>
            <a:endParaRPr dirty="0">
              <a:solidFill>
                <a:srgbClr val="124057"/>
              </a:solidFill>
            </a:endParaRPr>
          </a:p>
        </p:txBody>
      </p:sp>
      <p:sp>
        <p:nvSpPr>
          <p:cNvPr id="244" name="Shape 244"/>
          <p:cNvSpPr/>
          <p:nvPr/>
        </p:nvSpPr>
        <p:spPr>
          <a:xfrm>
            <a:off x="3188924" y="3087162"/>
            <a:ext cx="2038725" cy="562275"/>
          </a:xfrm>
          <a:prstGeom prst="homePlate">
            <a:avLst>
              <a:gd name="adj" fmla="val 35440"/>
            </a:avLst>
          </a:prstGeom>
          <a:solidFill>
            <a:srgbClr val="124057"/>
          </a:solidFill>
          <a:ln>
            <a:noFill/>
          </a:ln>
        </p:spPr>
        <p:txBody>
          <a:bodyPr spcFirstLastPara="1" wrap="square" lIns="68569" tIns="34275" rIns="68569" bIns="34275" anchor="ctr" anchorCtr="0">
            <a:noAutofit/>
          </a:bodyPr>
          <a:lstStyle/>
          <a:p>
            <a:pPr>
              <a:buSzPts val="1100"/>
            </a:pPr>
            <a:endParaRPr sz="1050"/>
          </a:p>
        </p:txBody>
      </p:sp>
      <p:sp>
        <p:nvSpPr>
          <p:cNvPr id="245" name="Shape 245"/>
          <p:cNvSpPr/>
          <p:nvPr/>
        </p:nvSpPr>
        <p:spPr>
          <a:xfrm>
            <a:off x="3188924" y="2535966"/>
            <a:ext cx="2616300" cy="562275"/>
          </a:xfrm>
          <a:prstGeom prst="homePlate">
            <a:avLst>
              <a:gd name="adj" fmla="val 35440"/>
            </a:avLst>
          </a:prstGeom>
          <a:solidFill>
            <a:srgbClr val="3B8D61"/>
          </a:solidFill>
          <a:ln>
            <a:noFill/>
          </a:ln>
        </p:spPr>
        <p:txBody>
          <a:bodyPr spcFirstLastPara="1" wrap="square" lIns="68569" tIns="34275" rIns="68569" bIns="34275" anchor="ctr" anchorCtr="0">
            <a:noAutofit/>
          </a:bodyPr>
          <a:lstStyle/>
          <a:p>
            <a:pPr>
              <a:buSzPts val="1100"/>
            </a:pPr>
            <a:endParaRPr sz="1050"/>
          </a:p>
        </p:txBody>
      </p:sp>
      <p:sp>
        <p:nvSpPr>
          <p:cNvPr id="246" name="Shape 246"/>
          <p:cNvSpPr/>
          <p:nvPr/>
        </p:nvSpPr>
        <p:spPr>
          <a:xfrm>
            <a:off x="3188924" y="1977094"/>
            <a:ext cx="1670625" cy="562275"/>
          </a:xfrm>
          <a:prstGeom prst="homePlate">
            <a:avLst>
              <a:gd name="adj" fmla="val 35440"/>
            </a:avLst>
          </a:prstGeom>
          <a:solidFill>
            <a:srgbClr val="165751"/>
          </a:solidFill>
          <a:ln>
            <a:noFill/>
          </a:ln>
        </p:spPr>
        <p:txBody>
          <a:bodyPr spcFirstLastPara="1" wrap="square" lIns="68569" tIns="34275" rIns="68569" bIns="34275" anchor="ctr" anchorCtr="0">
            <a:noAutofit/>
          </a:bodyPr>
          <a:lstStyle/>
          <a:p>
            <a:pPr>
              <a:buSzPts val="1100"/>
            </a:pPr>
            <a:endParaRPr sz="1050"/>
          </a:p>
        </p:txBody>
      </p:sp>
      <p:sp>
        <p:nvSpPr>
          <p:cNvPr id="247" name="Shape 247"/>
          <p:cNvSpPr/>
          <p:nvPr/>
        </p:nvSpPr>
        <p:spPr>
          <a:xfrm>
            <a:off x="3188924" y="1414702"/>
            <a:ext cx="1916100" cy="562275"/>
          </a:xfrm>
          <a:prstGeom prst="homePlate">
            <a:avLst>
              <a:gd name="adj" fmla="val 35440"/>
            </a:avLst>
          </a:prstGeom>
          <a:solidFill>
            <a:srgbClr val="94BF6E"/>
          </a:solidFill>
          <a:ln>
            <a:noFill/>
          </a:ln>
        </p:spPr>
        <p:txBody>
          <a:bodyPr spcFirstLastPara="1" wrap="square" lIns="68569" tIns="34275" rIns="68569" bIns="34275" anchor="ctr" anchorCtr="0">
            <a:noAutofit/>
          </a:bodyPr>
          <a:lstStyle/>
          <a:p>
            <a:pPr>
              <a:buSzPts val="1100"/>
            </a:pPr>
            <a:endParaRPr sz="1050"/>
          </a:p>
        </p:txBody>
      </p:sp>
      <p:sp>
        <p:nvSpPr>
          <p:cNvPr id="248" name="Shape 248"/>
          <p:cNvSpPr/>
          <p:nvPr/>
        </p:nvSpPr>
        <p:spPr>
          <a:xfrm>
            <a:off x="2543374" y="1267307"/>
            <a:ext cx="661950" cy="715500"/>
          </a:xfrm>
          <a:custGeom>
            <a:avLst/>
            <a:gdLst/>
            <a:ahLst/>
            <a:cxnLst/>
            <a:rect l="0" t="0" r="0" b="0"/>
            <a:pathLst>
              <a:path w="120000" h="120000" extrusionOk="0">
                <a:moveTo>
                  <a:pt x="33" y="0"/>
                </a:moveTo>
                <a:lnTo>
                  <a:pt x="120000" y="25236"/>
                </a:lnTo>
                <a:lnTo>
                  <a:pt x="120000" y="120000"/>
                </a:lnTo>
                <a:lnTo>
                  <a:pt x="311" y="103519"/>
                </a:lnTo>
                <a:cubicBezTo>
                  <a:pt x="497" y="69012"/>
                  <a:pt x="-151" y="34506"/>
                  <a:pt x="33" y="0"/>
                </a:cubicBezTo>
                <a:close/>
              </a:path>
            </a:pathLst>
          </a:custGeom>
          <a:solidFill>
            <a:srgbClr val="87AF64"/>
          </a:solidFill>
          <a:ln>
            <a:noFill/>
          </a:ln>
        </p:spPr>
        <p:txBody>
          <a:bodyPr spcFirstLastPara="1" wrap="square" lIns="68569" tIns="34275" rIns="68569" bIns="34275" anchor="ctr" anchorCtr="0">
            <a:noAutofit/>
          </a:bodyPr>
          <a:lstStyle/>
          <a:p>
            <a:pPr algn="ctr"/>
            <a:endParaRPr sz="1800">
              <a:solidFill>
                <a:srgbClr val="FFFFFF"/>
              </a:solidFill>
            </a:endParaRPr>
          </a:p>
        </p:txBody>
      </p:sp>
      <p:sp>
        <p:nvSpPr>
          <p:cNvPr id="249" name="Shape 249"/>
          <p:cNvSpPr/>
          <p:nvPr/>
        </p:nvSpPr>
        <p:spPr>
          <a:xfrm>
            <a:off x="2538953" y="1881454"/>
            <a:ext cx="666450" cy="660150"/>
          </a:xfrm>
          <a:custGeom>
            <a:avLst/>
            <a:gdLst/>
            <a:ahLst/>
            <a:cxnLst/>
            <a:rect l="0" t="0" r="0" b="0"/>
            <a:pathLst>
              <a:path w="120000" h="120000" extrusionOk="0">
                <a:moveTo>
                  <a:pt x="552" y="0"/>
                </a:moveTo>
                <a:lnTo>
                  <a:pt x="120000" y="17302"/>
                </a:lnTo>
                <a:lnTo>
                  <a:pt x="120000" y="119999"/>
                </a:lnTo>
                <a:lnTo>
                  <a:pt x="0" y="120000"/>
                </a:lnTo>
                <a:cubicBezTo>
                  <a:pt x="184" y="79999"/>
                  <a:pt x="368" y="40000"/>
                  <a:pt x="552" y="0"/>
                </a:cubicBezTo>
                <a:close/>
              </a:path>
            </a:pathLst>
          </a:custGeom>
          <a:solidFill>
            <a:srgbClr val="0F3D38"/>
          </a:solidFill>
          <a:ln>
            <a:noFill/>
          </a:ln>
        </p:spPr>
        <p:txBody>
          <a:bodyPr spcFirstLastPara="1" wrap="square" lIns="68569" tIns="34275" rIns="68569" bIns="34275" anchor="ctr" anchorCtr="0">
            <a:noAutofit/>
          </a:bodyPr>
          <a:lstStyle/>
          <a:p>
            <a:pPr algn="ctr"/>
            <a:endParaRPr sz="1800">
              <a:solidFill>
                <a:srgbClr val="FFFFFF"/>
              </a:solidFill>
            </a:endParaRPr>
          </a:p>
        </p:txBody>
      </p:sp>
      <p:sp>
        <p:nvSpPr>
          <p:cNvPr id="250" name="Shape 250"/>
          <p:cNvSpPr/>
          <p:nvPr/>
        </p:nvSpPr>
        <p:spPr>
          <a:xfrm rot="10800000" flipH="1">
            <a:off x="2538817" y="2538724"/>
            <a:ext cx="666675" cy="657000"/>
          </a:xfrm>
          <a:custGeom>
            <a:avLst/>
            <a:gdLst/>
            <a:ahLst/>
            <a:cxnLst/>
            <a:rect l="0" t="0" r="0" b="0"/>
            <a:pathLst>
              <a:path w="120000" h="120000" extrusionOk="0">
                <a:moveTo>
                  <a:pt x="577" y="0"/>
                </a:moveTo>
                <a:lnTo>
                  <a:pt x="120000" y="17383"/>
                </a:lnTo>
                <a:lnTo>
                  <a:pt x="120000" y="120000"/>
                </a:lnTo>
                <a:lnTo>
                  <a:pt x="24" y="120000"/>
                </a:lnTo>
                <a:cubicBezTo>
                  <a:pt x="-159" y="80000"/>
                  <a:pt x="761" y="40000"/>
                  <a:pt x="577" y="0"/>
                </a:cubicBezTo>
                <a:close/>
              </a:path>
            </a:pathLst>
          </a:custGeom>
          <a:solidFill>
            <a:srgbClr val="2E6E4B"/>
          </a:solidFill>
          <a:ln>
            <a:noFill/>
          </a:ln>
        </p:spPr>
        <p:txBody>
          <a:bodyPr spcFirstLastPara="1" wrap="square" lIns="68569" tIns="34275" rIns="68569" bIns="34275" anchor="ctr" anchorCtr="0">
            <a:noAutofit/>
          </a:bodyPr>
          <a:lstStyle/>
          <a:p>
            <a:pPr algn="ctr"/>
            <a:endParaRPr sz="1800">
              <a:solidFill>
                <a:srgbClr val="FFFFFF"/>
              </a:solidFill>
            </a:endParaRPr>
          </a:p>
        </p:txBody>
      </p:sp>
      <p:sp>
        <p:nvSpPr>
          <p:cNvPr id="251" name="Shape 251"/>
          <p:cNvSpPr/>
          <p:nvPr/>
        </p:nvSpPr>
        <p:spPr>
          <a:xfrm rot="10800000" flipH="1">
            <a:off x="2540487" y="3097044"/>
            <a:ext cx="664875" cy="704700"/>
          </a:xfrm>
          <a:custGeom>
            <a:avLst/>
            <a:gdLst/>
            <a:ahLst/>
            <a:cxnLst/>
            <a:rect l="0" t="0" r="0" b="0"/>
            <a:pathLst>
              <a:path w="120000" h="120000" extrusionOk="0">
                <a:moveTo>
                  <a:pt x="277" y="0"/>
                </a:moveTo>
                <a:lnTo>
                  <a:pt x="120000" y="25882"/>
                </a:lnTo>
                <a:lnTo>
                  <a:pt x="120000" y="120000"/>
                </a:lnTo>
                <a:lnTo>
                  <a:pt x="0" y="105098"/>
                </a:lnTo>
                <a:cubicBezTo>
                  <a:pt x="184" y="70065"/>
                  <a:pt x="92" y="35032"/>
                  <a:pt x="277" y="0"/>
                </a:cubicBezTo>
                <a:close/>
              </a:path>
            </a:pathLst>
          </a:custGeom>
          <a:solidFill>
            <a:srgbClr val="0B2939"/>
          </a:solidFill>
          <a:ln>
            <a:noFill/>
          </a:ln>
        </p:spPr>
        <p:txBody>
          <a:bodyPr spcFirstLastPara="1" wrap="square" lIns="68569" tIns="34275" rIns="68569" bIns="34275" anchor="ctr" anchorCtr="0">
            <a:noAutofit/>
          </a:bodyPr>
          <a:lstStyle/>
          <a:p>
            <a:pPr algn="ctr"/>
            <a:endParaRPr sz="1800">
              <a:solidFill>
                <a:srgbClr val="FFFFFF"/>
              </a:solidFill>
            </a:endParaRPr>
          </a:p>
        </p:txBody>
      </p:sp>
      <p:sp>
        <p:nvSpPr>
          <p:cNvPr id="252" name="Shape 252"/>
          <p:cNvSpPr/>
          <p:nvPr/>
        </p:nvSpPr>
        <p:spPr>
          <a:xfrm rot="10800000">
            <a:off x="1886705" y="3093933"/>
            <a:ext cx="658575" cy="706275"/>
          </a:xfrm>
          <a:custGeom>
            <a:avLst/>
            <a:gdLst/>
            <a:ahLst/>
            <a:cxnLst/>
            <a:rect l="0" t="0" r="0" b="0"/>
            <a:pathLst>
              <a:path w="120000" h="120000" extrusionOk="0">
                <a:moveTo>
                  <a:pt x="33" y="0"/>
                </a:moveTo>
                <a:lnTo>
                  <a:pt x="120000" y="25565"/>
                </a:lnTo>
                <a:lnTo>
                  <a:pt x="120000" y="120000"/>
                </a:lnTo>
                <a:lnTo>
                  <a:pt x="313" y="105130"/>
                </a:lnTo>
                <a:cubicBezTo>
                  <a:pt x="499" y="70173"/>
                  <a:pt x="-152" y="34956"/>
                  <a:pt x="33" y="0"/>
                </a:cubicBezTo>
                <a:close/>
              </a:path>
            </a:pathLst>
          </a:custGeom>
          <a:solidFill>
            <a:srgbClr val="124057"/>
          </a:solidFill>
          <a:ln>
            <a:noFill/>
          </a:ln>
        </p:spPr>
        <p:txBody>
          <a:bodyPr spcFirstLastPara="1" wrap="square" lIns="68569" tIns="34275" rIns="68569" bIns="34275" anchor="ctr" anchorCtr="0">
            <a:noAutofit/>
          </a:bodyPr>
          <a:lstStyle/>
          <a:p>
            <a:pPr algn="ctr"/>
            <a:endParaRPr sz="1800">
              <a:solidFill>
                <a:srgbClr val="FFFFFF"/>
              </a:solidFill>
            </a:endParaRPr>
          </a:p>
        </p:txBody>
      </p:sp>
      <p:sp>
        <p:nvSpPr>
          <p:cNvPr id="253" name="Shape 253"/>
          <p:cNvSpPr/>
          <p:nvPr/>
        </p:nvSpPr>
        <p:spPr>
          <a:xfrm flipH="1">
            <a:off x="1883360" y="1878382"/>
            <a:ext cx="662175" cy="657000"/>
          </a:xfrm>
          <a:custGeom>
            <a:avLst/>
            <a:gdLst/>
            <a:ahLst/>
            <a:cxnLst/>
            <a:rect l="0" t="0" r="0" b="0"/>
            <a:pathLst>
              <a:path w="120000" h="120000" extrusionOk="0">
                <a:moveTo>
                  <a:pt x="80" y="0"/>
                </a:moveTo>
                <a:lnTo>
                  <a:pt x="120000" y="17383"/>
                </a:lnTo>
                <a:lnTo>
                  <a:pt x="120000" y="120000"/>
                </a:lnTo>
                <a:lnTo>
                  <a:pt x="80" y="119999"/>
                </a:lnTo>
                <a:cubicBezTo>
                  <a:pt x="-197" y="79999"/>
                  <a:pt x="358" y="40000"/>
                  <a:pt x="80" y="0"/>
                </a:cubicBezTo>
                <a:close/>
              </a:path>
            </a:pathLst>
          </a:custGeom>
          <a:solidFill>
            <a:srgbClr val="165751"/>
          </a:solidFill>
          <a:ln>
            <a:noFill/>
          </a:ln>
        </p:spPr>
        <p:txBody>
          <a:bodyPr spcFirstLastPara="1" wrap="square" lIns="68569" tIns="34275" rIns="68569" bIns="34275" anchor="ctr" anchorCtr="0">
            <a:noAutofit/>
          </a:bodyPr>
          <a:lstStyle/>
          <a:p>
            <a:pPr algn="ctr"/>
            <a:endParaRPr sz="1800">
              <a:solidFill>
                <a:srgbClr val="FFFFFF"/>
              </a:solidFill>
            </a:endParaRPr>
          </a:p>
        </p:txBody>
      </p:sp>
      <p:sp>
        <p:nvSpPr>
          <p:cNvPr id="254" name="Shape 254"/>
          <p:cNvSpPr/>
          <p:nvPr/>
        </p:nvSpPr>
        <p:spPr>
          <a:xfrm flipH="1">
            <a:off x="1881715" y="1268842"/>
            <a:ext cx="665100" cy="704700"/>
          </a:xfrm>
          <a:custGeom>
            <a:avLst/>
            <a:gdLst/>
            <a:ahLst/>
            <a:cxnLst/>
            <a:rect l="0" t="0" r="0" b="0"/>
            <a:pathLst>
              <a:path w="120000" h="120000" extrusionOk="0">
                <a:moveTo>
                  <a:pt x="33" y="0"/>
                </a:moveTo>
                <a:lnTo>
                  <a:pt x="120000" y="25359"/>
                </a:lnTo>
                <a:lnTo>
                  <a:pt x="120000" y="120000"/>
                </a:lnTo>
                <a:lnTo>
                  <a:pt x="310" y="104052"/>
                </a:lnTo>
                <a:cubicBezTo>
                  <a:pt x="495" y="69019"/>
                  <a:pt x="-151" y="35032"/>
                  <a:pt x="33" y="0"/>
                </a:cubicBezTo>
                <a:close/>
              </a:path>
            </a:pathLst>
          </a:custGeom>
          <a:solidFill>
            <a:srgbClr val="94BF6E"/>
          </a:solidFill>
          <a:ln>
            <a:noFill/>
          </a:ln>
        </p:spPr>
        <p:txBody>
          <a:bodyPr spcFirstLastPara="1" wrap="square" lIns="68569" tIns="34275" rIns="68569" bIns="34275" anchor="ctr" anchorCtr="0">
            <a:noAutofit/>
          </a:bodyPr>
          <a:lstStyle/>
          <a:p>
            <a:pPr algn="ctr"/>
            <a:endParaRPr sz="1800">
              <a:solidFill>
                <a:srgbClr val="FFFFFF"/>
              </a:solidFill>
            </a:endParaRPr>
          </a:p>
        </p:txBody>
      </p:sp>
      <p:sp>
        <p:nvSpPr>
          <p:cNvPr id="255" name="Shape 255"/>
          <p:cNvSpPr/>
          <p:nvPr/>
        </p:nvSpPr>
        <p:spPr>
          <a:xfrm rot="10800000">
            <a:off x="1885729" y="2535507"/>
            <a:ext cx="658125" cy="654075"/>
          </a:xfrm>
          <a:custGeom>
            <a:avLst/>
            <a:gdLst/>
            <a:ahLst/>
            <a:cxnLst/>
            <a:rect l="0" t="0" r="0" b="0"/>
            <a:pathLst>
              <a:path w="120000" h="120000" extrusionOk="0">
                <a:moveTo>
                  <a:pt x="120000" y="120000"/>
                </a:moveTo>
                <a:lnTo>
                  <a:pt x="54" y="120000"/>
                </a:lnTo>
                <a:cubicBezTo>
                  <a:pt x="240" y="79812"/>
                  <a:pt x="-132" y="40187"/>
                  <a:pt x="53" y="0"/>
                </a:cubicBezTo>
                <a:lnTo>
                  <a:pt x="120000" y="16766"/>
                </a:lnTo>
                <a:close/>
              </a:path>
            </a:pathLst>
          </a:custGeom>
          <a:solidFill>
            <a:srgbClr val="3B8D61"/>
          </a:solidFill>
          <a:ln>
            <a:noFill/>
          </a:ln>
        </p:spPr>
        <p:txBody>
          <a:bodyPr spcFirstLastPara="1" wrap="square" lIns="68569" tIns="34275" rIns="68569" bIns="34275" anchor="ctr" anchorCtr="0">
            <a:noAutofit/>
          </a:bodyPr>
          <a:lstStyle/>
          <a:p>
            <a:pPr algn="ctr"/>
            <a:endParaRPr sz="1800">
              <a:solidFill>
                <a:srgbClr val="FFFFFF"/>
              </a:solidFill>
            </a:endParaRPr>
          </a:p>
        </p:txBody>
      </p:sp>
      <p:sp>
        <p:nvSpPr>
          <p:cNvPr id="256" name="Shape 256"/>
          <p:cNvSpPr/>
          <p:nvPr/>
        </p:nvSpPr>
        <p:spPr>
          <a:xfrm>
            <a:off x="1858814" y="1343177"/>
            <a:ext cx="358200" cy="2467800"/>
          </a:xfrm>
          <a:custGeom>
            <a:avLst/>
            <a:gdLst/>
            <a:ahLst/>
            <a:cxnLst/>
            <a:rect l="0" t="0" r="0" b="0"/>
            <a:pathLst>
              <a:path w="120000" h="120000" extrusionOk="0">
                <a:moveTo>
                  <a:pt x="0" y="115785"/>
                </a:moveTo>
                <a:lnTo>
                  <a:pt x="0" y="3719"/>
                </a:lnTo>
                <a:lnTo>
                  <a:pt x="120000" y="0"/>
                </a:lnTo>
                <a:lnTo>
                  <a:pt x="120000" y="120000"/>
                </a:lnTo>
                <a:lnTo>
                  <a:pt x="0" y="115785"/>
                </a:lnTo>
                <a:close/>
              </a:path>
            </a:pathLst>
          </a:custGeom>
          <a:gradFill>
            <a:gsLst>
              <a:gs pos="0">
                <a:srgbClr val="FFFFFF">
                  <a:alpha val="9803"/>
                </a:srgbClr>
              </a:gs>
              <a:gs pos="100000">
                <a:srgbClr val="FFFFFF">
                  <a:alpha val="24705"/>
                </a:srgbClr>
              </a:gs>
            </a:gsLst>
            <a:lin ang="0" scaled="0"/>
          </a:gradFill>
          <a:ln>
            <a:noFill/>
          </a:ln>
        </p:spPr>
        <p:txBody>
          <a:bodyPr spcFirstLastPara="1" wrap="square" lIns="68569" tIns="34275" rIns="68569" bIns="34275" anchor="ctr" anchorCtr="0">
            <a:noAutofit/>
          </a:bodyPr>
          <a:lstStyle/>
          <a:p>
            <a:pPr algn="ctr"/>
            <a:endParaRPr sz="1800">
              <a:solidFill>
                <a:srgbClr val="FFFFFF"/>
              </a:solidFill>
            </a:endParaRPr>
          </a:p>
        </p:txBody>
      </p:sp>
      <p:sp>
        <p:nvSpPr>
          <p:cNvPr id="257" name="Shape 257"/>
          <p:cNvSpPr txBox="1"/>
          <p:nvPr/>
        </p:nvSpPr>
        <p:spPr>
          <a:xfrm>
            <a:off x="3278843" y="1523665"/>
            <a:ext cx="447525" cy="337275"/>
          </a:xfrm>
          <a:prstGeom prst="rect">
            <a:avLst/>
          </a:prstGeom>
          <a:noFill/>
          <a:ln>
            <a:noFill/>
          </a:ln>
        </p:spPr>
        <p:txBody>
          <a:bodyPr spcFirstLastPara="1" wrap="square" lIns="68569" tIns="34275" rIns="68569" bIns="34275" anchor="ctr" anchorCtr="0">
            <a:noAutofit/>
          </a:bodyPr>
          <a:lstStyle/>
          <a:p>
            <a:pPr algn="ctr"/>
            <a:r>
              <a:rPr lang="en" sz="1800" b="1">
                <a:solidFill>
                  <a:srgbClr val="FFFFFF"/>
                </a:solidFill>
                <a:latin typeface="Nixie One"/>
                <a:ea typeface="Nixie One"/>
                <a:cs typeface="Nixie One"/>
                <a:sym typeface="Nixie One"/>
              </a:rPr>
              <a:t>01</a:t>
            </a:r>
            <a:endParaRPr sz="1800" b="1">
              <a:solidFill>
                <a:srgbClr val="FFFFFF"/>
              </a:solidFill>
              <a:latin typeface="Nixie One"/>
              <a:ea typeface="Nixie One"/>
              <a:cs typeface="Nixie One"/>
              <a:sym typeface="Nixie One"/>
            </a:endParaRPr>
          </a:p>
        </p:txBody>
      </p:sp>
      <p:cxnSp>
        <p:nvCxnSpPr>
          <p:cNvPr id="258" name="Shape 258"/>
          <p:cNvCxnSpPr/>
          <p:nvPr/>
        </p:nvCxnSpPr>
        <p:spPr>
          <a:xfrm>
            <a:off x="3726643" y="1544956"/>
            <a:ext cx="0" cy="294750"/>
          </a:xfrm>
          <a:prstGeom prst="straightConnector1">
            <a:avLst/>
          </a:prstGeom>
          <a:noFill/>
          <a:ln w="9525" cap="rnd" cmpd="sng">
            <a:solidFill>
              <a:srgbClr val="FFFFFF"/>
            </a:solidFill>
            <a:prstDash val="solid"/>
            <a:round/>
            <a:headEnd type="none" w="sm" len="sm"/>
            <a:tailEnd type="none" w="sm" len="sm"/>
          </a:ln>
        </p:spPr>
      </p:cxnSp>
      <p:sp>
        <p:nvSpPr>
          <p:cNvPr id="259" name="Shape 259"/>
          <p:cNvSpPr txBox="1"/>
          <p:nvPr/>
        </p:nvSpPr>
        <p:spPr>
          <a:xfrm>
            <a:off x="3768463" y="1533733"/>
            <a:ext cx="1091025" cy="334125"/>
          </a:xfrm>
          <a:prstGeom prst="rect">
            <a:avLst/>
          </a:prstGeom>
          <a:noFill/>
          <a:ln>
            <a:noFill/>
          </a:ln>
        </p:spPr>
        <p:txBody>
          <a:bodyPr spcFirstLastPara="1" wrap="square" lIns="68569" tIns="34275" rIns="68569" bIns="34275" anchor="ctr" anchorCtr="0">
            <a:noAutofit/>
          </a:bodyPr>
          <a:lstStyle/>
          <a:p>
            <a:pPr>
              <a:lnSpc>
                <a:spcPct val="83333"/>
              </a:lnSpc>
            </a:pPr>
            <a:r>
              <a:rPr lang="en-US" sz="1050" b="1" dirty="0">
                <a:solidFill>
                  <a:schemeClr val="bg1"/>
                </a:solidFill>
                <a:latin typeface="Nixie One"/>
                <a:ea typeface="Nixie One"/>
                <a:cs typeface="Nixie One"/>
                <a:sym typeface="Nixie One"/>
              </a:rPr>
              <a:t>Client INPUT</a:t>
            </a:r>
            <a:endParaRPr sz="1050" b="1" dirty="0">
              <a:solidFill>
                <a:schemeClr val="bg1"/>
              </a:solidFill>
              <a:latin typeface="Nixie One"/>
              <a:ea typeface="Nixie One"/>
              <a:cs typeface="Nixie One"/>
              <a:sym typeface="Nixie One"/>
            </a:endParaRPr>
          </a:p>
        </p:txBody>
      </p:sp>
      <p:sp>
        <p:nvSpPr>
          <p:cNvPr id="260" name="Shape 260"/>
          <p:cNvSpPr txBox="1"/>
          <p:nvPr/>
        </p:nvSpPr>
        <p:spPr>
          <a:xfrm>
            <a:off x="3278863" y="2076996"/>
            <a:ext cx="447525" cy="337275"/>
          </a:xfrm>
          <a:prstGeom prst="rect">
            <a:avLst/>
          </a:prstGeom>
          <a:noFill/>
          <a:ln>
            <a:noFill/>
          </a:ln>
        </p:spPr>
        <p:txBody>
          <a:bodyPr spcFirstLastPara="1" wrap="square" lIns="68569" tIns="34275" rIns="68569" bIns="34275" anchor="ctr" anchorCtr="0">
            <a:noAutofit/>
          </a:bodyPr>
          <a:lstStyle/>
          <a:p>
            <a:pPr algn="ctr"/>
            <a:r>
              <a:rPr lang="en" sz="1800" b="1">
                <a:solidFill>
                  <a:srgbClr val="FFFFFF"/>
                </a:solidFill>
                <a:latin typeface="Nixie One"/>
                <a:ea typeface="Nixie One"/>
                <a:cs typeface="Nixie One"/>
                <a:sym typeface="Nixie One"/>
              </a:rPr>
              <a:t>02</a:t>
            </a:r>
            <a:endParaRPr sz="1800" b="1">
              <a:latin typeface="Nixie One"/>
              <a:ea typeface="Nixie One"/>
              <a:cs typeface="Nixie One"/>
              <a:sym typeface="Nixie One"/>
            </a:endParaRPr>
          </a:p>
        </p:txBody>
      </p:sp>
      <p:cxnSp>
        <p:nvCxnSpPr>
          <p:cNvPr id="261" name="Shape 261"/>
          <p:cNvCxnSpPr/>
          <p:nvPr/>
        </p:nvCxnSpPr>
        <p:spPr>
          <a:xfrm>
            <a:off x="3726642" y="2098283"/>
            <a:ext cx="0" cy="294750"/>
          </a:xfrm>
          <a:prstGeom prst="straightConnector1">
            <a:avLst/>
          </a:prstGeom>
          <a:noFill/>
          <a:ln w="9525" cap="rnd" cmpd="sng">
            <a:solidFill>
              <a:srgbClr val="FFFFFF"/>
            </a:solidFill>
            <a:prstDash val="solid"/>
            <a:round/>
            <a:headEnd type="none" w="sm" len="sm"/>
            <a:tailEnd type="none" w="sm" len="sm"/>
          </a:ln>
        </p:spPr>
      </p:cxnSp>
      <p:sp>
        <p:nvSpPr>
          <p:cNvPr id="262" name="Shape 262"/>
          <p:cNvSpPr txBox="1"/>
          <p:nvPr/>
        </p:nvSpPr>
        <p:spPr>
          <a:xfrm>
            <a:off x="3768470" y="2090139"/>
            <a:ext cx="1038825" cy="345375"/>
          </a:xfrm>
          <a:prstGeom prst="rect">
            <a:avLst/>
          </a:prstGeom>
          <a:noFill/>
          <a:ln>
            <a:noFill/>
          </a:ln>
        </p:spPr>
        <p:txBody>
          <a:bodyPr spcFirstLastPara="1" wrap="square" lIns="68569" tIns="34275" rIns="68569" bIns="34275" anchor="ctr" anchorCtr="0">
            <a:noAutofit/>
          </a:bodyPr>
          <a:lstStyle/>
          <a:p>
            <a:pPr>
              <a:lnSpc>
                <a:spcPct val="83333"/>
              </a:lnSpc>
            </a:pPr>
            <a:r>
              <a:rPr lang="en-US" sz="900" b="1" dirty="0">
                <a:solidFill>
                  <a:srgbClr val="FFFFFF"/>
                </a:solidFill>
                <a:latin typeface="Nixie One"/>
                <a:ea typeface="Nixie One"/>
                <a:cs typeface="Nixie One"/>
                <a:sym typeface="Nixie One"/>
              </a:rPr>
              <a:t>I/P to Servlet</a:t>
            </a:r>
            <a:endParaRPr sz="750" dirty="0">
              <a:solidFill>
                <a:srgbClr val="FFFFFF"/>
              </a:solidFill>
              <a:latin typeface="Nixie One"/>
              <a:ea typeface="Nixie One"/>
              <a:cs typeface="Nixie One"/>
              <a:sym typeface="Nixie One"/>
            </a:endParaRPr>
          </a:p>
        </p:txBody>
      </p:sp>
      <p:sp>
        <p:nvSpPr>
          <p:cNvPr id="263" name="Shape 263"/>
          <p:cNvSpPr txBox="1"/>
          <p:nvPr/>
        </p:nvSpPr>
        <p:spPr>
          <a:xfrm>
            <a:off x="3278862" y="2646265"/>
            <a:ext cx="447525" cy="337275"/>
          </a:xfrm>
          <a:prstGeom prst="rect">
            <a:avLst/>
          </a:prstGeom>
          <a:noFill/>
          <a:ln>
            <a:noFill/>
          </a:ln>
        </p:spPr>
        <p:txBody>
          <a:bodyPr spcFirstLastPara="1" wrap="square" lIns="68569" tIns="34275" rIns="68569" bIns="34275" anchor="ctr" anchorCtr="0">
            <a:noAutofit/>
          </a:bodyPr>
          <a:lstStyle/>
          <a:p>
            <a:pPr algn="ctr"/>
            <a:r>
              <a:rPr lang="en" sz="1800" b="1">
                <a:solidFill>
                  <a:srgbClr val="FFFFFF"/>
                </a:solidFill>
                <a:latin typeface="Nixie One"/>
                <a:ea typeface="Nixie One"/>
                <a:cs typeface="Nixie One"/>
                <a:sym typeface="Nixie One"/>
              </a:rPr>
              <a:t>03</a:t>
            </a:r>
            <a:endParaRPr sz="1800" b="1">
              <a:solidFill>
                <a:srgbClr val="FFFFFF"/>
              </a:solidFill>
              <a:latin typeface="Nixie One"/>
              <a:ea typeface="Nixie One"/>
              <a:cs typeface="Nixie One"/>
              <a:sym typeface="Nixie One"/>
            </a:endParaRPr>
          </a:p>
        </p:txBody>
      </p:sp>
      <p:cxnSp>
        <p:nvCxnSpPr>
          <p:cNvPr id="264" name="Shape 264"/>
          <p:cNvCxnSpPr/>
          <p:nvPr/>
        </p:nvCxnSpPr>
        <p:spPr>
          <a:xfrm>
            <a:off x="3726642" y="2667553"/>
            <a:ext cx="0" cy="294750"/>
          </a:xfrm>
          <a:prstGeom prst="straightConnector1">
            <a:avLst/>
          </a:prstGeom>
          <a:noFill/>
          <a:ln w="9525" cap="rnd" cmpd="sng">
            <a:solidFill>
              <a:srgbClr val="FFFFFF"/>
            </a:solidFill>
            <a:prstDash val="solid"/>
            <a:round/>
            <a:headEnd type="none" w="sm" len="sm"/>
            <a:tailEnd type="none" w="sm" len="sm"/>
          </a:ln>
        </p:spPr>
      </p:cxnSp>
      <p:sp>
        <p:nvSpPr>
          <p:cNvPr id="265" name="Shape 265"/>
          <p:cNvSpPr txBox="1"/>
          <p:nvPr/>
        </p:nvSpPr>
        <p:spPr>
          <a:xfrm>
            <a:off x="3768470" y="2603749"/>
            <a:ext cx="1630381" cy="430650"/>
          </a:xfrm>
          <a:prstGeom prst="rect">
            <a:avLst/>
          </a:prstGeom>
          <a:noFill/>
          <a:ln>
            <a:noFill/>
          </a:ln>
        </p:spPr>
        <p:txBody>
          <a:bodyPr spcFirstLastPara="1" wrap="square" lIns="68569" tIns="34275" rIns="68569" bIns="34275" anchor="ctr" anchorCtr="0">
            <a:noAutofit/>
          </a:bodyPr>
          <a:lstStyle/>
          <a:p>
            <a:pPr>
              <a:lnSpc>
                <a:spcPct val="83333"/>
              </a:lnSpc>
            </a:pPr>
            <a:r>
              <a:rPr lang="en-US" sz="900" b="1" dirty="0">
                <a:solidFill>
                  <a:srgbClr val="FFFFFF"/>
                </a:solidFill>
                <a:latin typeface="Nixie One"/>
                <a:ea typeface="Nixie One"/>
                <a:cs typeface="Nixie One"/>
                <a:sym typeface="Nixie One"/>
              </a:rPr>
              <a:t>Servlet  executions</a:t>
            </a:r>
            <a:endParaRPr sz="750" dirty="0">
              <a:solidFill>
                <a:srgbClr val="FFFFFF"/>
              </a:solidFill>
              <a:latin typeface="Nixie One"/>
              <a:ea typeface="Nixie One"/>
              <a:cs typeface="Nixie One"/>
              <a:sym typeface="Nixie One"/>
            </a:endParaRPr>
          </a:p>
        </p:txBody>
      </p:sp>
      <p:sp>
        <p:nvSpPr>
          <p:cNvPr id="266" name="Shape 266"/>
          <p:cNvSpPr txBox="1"/>
          <p:nvPr/>
        </p:nvSpPr>
        <p:spPr>
          <a:xfrm>
            <a:off x="3278863" y="3194215"/>
            <a:ext cx="447525" cy="337275"/>
          </a:xfrm>
          <a:prstGeom prst="rect">
            <a:avLst/>
          </a:prstGeom>
          <a:noFill/>
          <a:ln>
            <a:noFill/>
          </a:ln>
        </p:spPr>
        <p:txBody>
          <a:bodyPr spcFirstLastPara="1" wrap="square" lIns="68569" tIns="34275" rIns="68569" bIns="34275" anchor="ctr" anchorCtr="0">
            <a:noAutofit/>
          </a:bodyPr>
          <a:lstStyle/>
          <a:p>
            <a:pPr algn="ctr"/>
            <a:r>
              <a:rPr lang="en" sz="1800" b="1">
                <a:solidFill>
                  <a:srgbClr val="FFFFFF"/>
                </a:solidFill>
                <a:latin typeface="Nixie One"/>
                <a:ea typeface="Nixie One"/>
                <a:cs typeface="Nixie One"/>
                <a:sym typeface="Nixie One"/>
              </a:rPr>
              <a:t>04</a:t>
            </a:r>
            <a:endParaRPr sz="1800" b="1">
              <a:solidFill>
                <a:srgbClr val="FFFFFF"/>
              </a:solidFill>
              <a:latin typeface="Nixie One"/>
              <a:ea typeface="Nixie One"/>
              <a:cs typeface="Nixie One"/>
              <a:sym typeface="Nixie One"/>
            </a:endParaRPr>
          </a:p>
        </p:txBody>
      </p:sp>
      <p:cxnSp>
        <p:nvCxnSpPr>
          <p:cNvPr id="267" name="Shape 267"/>
          <p:cNvCxnSpPr/>
          <p:nvPr/>
        </p:nvCxnSpPr>
        <p:spPr>
          <a:xfrm>
            <a:off x="3726641" y="3215497"/>
            <a:ext cx="0" cy="294750"/>
          </a:xfrm>
          <a:prstGeom prst="straightConnector1">
            <a:avLst/>
          </a:prstGeom>
          <a:noFill/>
          <a:ln w="9525" cap="rnd" cmpd="sng">
            <a:solidFill>
              <a:srgbClr val="FFFFFF"/>
            </a:solidFill>
            <a:prstDash val="solid"/>
            <a:round/>
            <a:headEnd type="none" w="sm" len="sm"/>
            <a:tailEnd type="none" w="sm" len="sm"/>
          </a:ln>
        </p:spPr>
      </p:cxnSp>
      <p:sp>
        <p:nvSpPr>
          <p:cNvPr id="268" name="Shape 268"/>
          <p:cNvSpPr txBox="1"/>
          <p:nvPr/>
        </p:nvSpPr>
        <p:spPr>
          <a:xfrm>
            <a:off x="3768469" y="3152624"/>
            <a:ext cx="1221820" cy="430650"/>
          </a:xfrm>
          <a:prstGeom prst="rect">
            <a:avLst/>
          </a:prstGeom>
          <a:noFill/>
          <a:ln>
            <a:noFill/>
          </a:ln>
        </p:spPr>
        <p:txBody>
          <a:bodyPr spcFirstLastPara="1" wrap="square" lIns="68569" tIns="34275" rIns="68569" bIns="34275" anchor="ctr" anchorCtr="0">
            <a:noAutofit/>
          </a:bodyPr>
          <a:lstStyle/>
          <a:p>
            <a:pPr>
              <a:lnSpc>
                <a:spcPct val="83333"/>
              </a:lnSpc>
            </a:pPr>
            <a:r>
              <a:rPr lang="en-US" sz="900" b="1" dirty="0">
                <a:solidFill>
                  <a:srgbClr val="FFFFFF"/>
                </a:solidFill>
                <a:latin typeface="Nixie One"/>
                <a:ea typeface="Nixie One"/>
                <a:cs typeface="Nixie One"/>
                <a:sym typeface="Nixie One"/>
              </a:rPr>
              <a:t>Output to Client</a:t>
            </a:r>
            <a:endParaRPr sz="750" dirty="0">
              <a:solidFill>
                <a:srgbClr val="FFFFFF"/>
              </a:solidFill>
              <a:latin typeface="Nixie One"/>
              <a:ea typeface="Nixie One"/>
              <a:cs typeface="Nixie One"/>
              <a:sym typeface="Nixie One"/>
            </a:endParaRPr>
          </a:p>
        </p:txBody>
      </p:sp>
      <p:sp>
        <p:nvSpPr>
          <p:cNvPr id="269" name="Shape 269"/>
          <p:cNvSpPr/>
          <p:nvPr/>
        </p:nvSpPr>
        <p:spPr>
          <a:xfrm flipH="1">
            <a:off x="3209996" y="1415349"/>
            <a:ext cx="68850" cy="2234025"/>
          </a:xfrm>
          <a:custGeom>
            <a:avLst/>
            <a:gdLst/>
            <a:ahLst/>
            <a:cxnLst/>
            <a:rect l="0" t="0" r="0" b="0"/>
            <a:pathLst>
              <a:path w="120000" h="120000" extrusionOk="0">
                <a:moveTo>
                  <a:pt x="0" y="115785"/>
                </a:moveTo>
                <a:lnTo>
                  <a:pt x="0" y="3719"/>
                </a:lnTo>
                <a:lnTo>
                  <a:pt x="120000" y="0"/>
                </a:lnTo>
                <a:lnTo>
                  <a:pt x="120000" y="120000"/>
                </a:lnTo>
                <a:lnTo>
                  <a:pt x="0" y="115785"/>
                </a:lnTo>
                <a:close/>
              </a:path>
            </a:pathLst>
          </a:custGeom>
          <a:gradFill>
            <a:gsLst>
              <a:gs pos="0">
                <a:srgbClr val="FFFFFF">
                  <a:alpha val="9803"/>
                </a:srgbClr>
              </a:gs>
              <a:gs pos="100000">
                <a:srgbClr val="FFFFFF">
                  <a:alpha val="24705"/>
                </a:srgbClr>
              </a:gs>
            </a:gsLst>
            <a:lin ang="0" scaled="0"/>
          </a:gradFill>
          <a:ln>
            <a:noFill/>
          </a:ln>
        </p:spPr>
        <p:txBody>
          <a:bodyPr spcFirstLastPara="1" wrap="square" lIns="68569" tIns="34275" rIns="68569" bIns="34275" anchor="ctr" anchorCtr="0">
            <a:noAutofit/>
          </a:bodyPr>
          <a:lstStyle/>
          <a:p>
            <a:pPr algn="ctr"/>
            <a:endParaRPr sz="1800">
              <a:solidFill>
                <a:srgbClr val="FFFFFF"/>
              </a:solidFill>
            </a:endParaRPr>
          </a:p>
        </p:txBody>
      </p:sp>
      <p:sp>
        <p:nvSpPr>
          <p:cNvPr id="271" name="Shape 271"/>
          <p:cNvSpPr/>
          <p:nvPr/>
        </p:nvSpPr>
        <p:spPr>
          <a:xfrm>
            <a:off x="2760745" y="1517794"/>
            <a:ext cx="245861" cy="214548"/>
          </a:xfrm>
          <a:custGeom>
            <a:avLst/>
            <a:gdLst/>
            <a:ahLst/>
            <a:cxnLst/>
            <a:rect l="0" t="0" r="0" b="0"/>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952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grpSp>
        <p:nvGrpSpPr>
          <p:cNvPr id="272" name="Shape 272"/>
          <p:cNvGrpSpPr/>
          <p:nvPr/>
        </p:nvGrpSpPr>
        <p:grpSpPr>
          <a:xfrm>
            <a:off x="2758461" y="2131220"/>
            <a:ext cx="250427" cy="250427"/>
            <a:chOff x="5941025" y="3634400"/>
            <a:chExt cx="467650" cy="467650"/>
          </a:xfrm>
        </p:grpSpPr>
        <p:sp>
          <p:nvSpPr>
            <p:cNvPr id="273" name="Shape 273"/>
            <p:cNvSpPr/>
            <p:nvPr/>
          </p:nvSpPr>
          <p:spPr>
            <a:xfrm>
              <a:off x="5941025" y="3634400"/>
              <a:ext cx="467650" cy="467650"/>
            </a:xfrm>
            <a:custGeom>
              <a:avLst/>
              <a:gdLst/>
              <a:ahLst/>
              <a:cxnLst/>
              <a:rect l="0" t="0" r="0" b="0"/>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952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74" name="Shape 274"/>
            <p:cNvSpPr/>
            <p:nvPr/>
          </p:nvSpPr>
          <p:spPr>
            <a:xfrm>
              <a:off x="6211975" y="3753150"/>
              <a:ext cx="19525" cy="18900"/>
            </a:xfrm>
            <a:custGeom>
              <a:avLst/>
              <a:gdLst/>
              <a:ahLst/>
              <a:cxnLst/>
              <a:rect l="0" t="0" r="0" b="0"/>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952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75" name="Shape 275"/>
            <p:cNvSpPr/>
            <p:nvPr/>
          </p:nvSpPr>
          <p:spPr>
            <a:xfrm>
              <a:off x="5943475" y="3695900"/>
              <a:ext cx="177800" cy="351350"/>
            </a:xfrm>
            <a:custGeom>
              <a:avLst/>
              <a:gdLst/>
              <a:ahLst/>
              <a:cxnLst/>
              <a:rect l="0" t="0" r="0" b="0"/>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952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76" name="Shape 276"/>
            <p:cNvSpPr/>
            <p:nvPr/>
          </p:nvSpPr>
          <p:spPr>
            <a:xfrm>
              <a:off x="6128575" y="3695900"/>
              <a:ext cx="86475" cy="47525"/>
            </a:xfrm>
            <a:custGeom>
              <a:avLst/>
              <a:gdLst/>
              <a:ahLst/>
              <a:cxnLst/>
              <a:rect l="0" t="0" r="0" b="0"/>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952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77" name="Shape 277"/>
            <p:cNvSpPr/>
            <p:nvPr/>
          </p:nvSpPr>
          <p:spPr>
            <a:xfrm>
              <a:off x="6357500" y="3940075"/>
              <a:ext cx="18900" cy="34725"/>
            </a:xfrm>
            <a:custGeom>
              <a:avLst/>
              <a:gdLst/>
              <a:ahLst/>
              <a:cxnLst/>
              <a:rect l="0" t="0" r="0" b="0"/>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952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78" name="Shape 278"/>
            <p:cNvSpPr/>
            <p:nvPr/>
          </p:nvSpPr>
          <p:spPr>
            <a:xfrm>
              <a:off x="6202850" y="3720875"/>
              <a:ext cx="204000" cy="278875"/>
            </a:xfrm>
            <a:custGeom>
              <a:avLst/>
              <a:gdLst/>
              <a:ahLst/>
              <a:cxnLst/>
              <a:rect l="0" t="0" r="0" b="0"/>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952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grpSp>
      <p:grpSp>
        <p:nvGrpSpPr>
          <p:cNvPr id="279" name="Shape 279"/>
          <p:cNvGrpSpPr/>
          <p:nvPr/>
        </p:nvGrpSpPr>
        <p:grpSpPr>
          <a:xfrm>
            <a:off x="2745094" y="2716290"/>
            <a:ext cx="277162" cy="206074"/>
            <a:chOff x="5247525" y="3007275"/>
            <a:chExt cx="517575" cy="384825"/>
          </a:xfrm>
        </p:grpSpPr>
        <p:sp>
          <p:nvSpPr>
            <p:cNvPr id="280" name="Shape 280"/>
            <p:cNvSpPr/>
            <p:nvPr/>
          </p:nvSpPr>
          <p:spPr>
            <a:xfrm>
              <a:off x="5247525" y="3007275"/>
              <a:ext cx="348900" cy="348900"/>
            </a:xfrm>
            <a:custGeom>
              <a:avLst/>
              <a:gdLst/>
              <a:ahLst/>
              <a:cxnLst/>
              <a:rect l="0" t="0" r="0" b="0"/>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81" name="Shape 281"/>
            <p:cNvSpPr/>
            <p:nvPr/>
          </p:nvSpPr>
          <p:spPr>
            <a:xfrm>
              <a:off x="5566575" y="3193575"/>
              <a:ext cx="198525" cy="198525"/>
            </a:xfrm>
            <a:custGeom>
              <a:avLst/>
              <a:gdLst/>
              <a:ahLst/>
              <a:cxnLst/>
              <a:rect l="0" t="0" r="0" b="0"/>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grpSp>
      <p:grpSp>
        <p:nvGrpSpPr>
          <p:cNvPr id="282" name="Shape 282"/>
          <p:cNvGrpSpPr/>
          <p:nvPr/>
        </p:nvGrpSpPr>
        <p:grpSpPr>
          <a:xfrm>
            <a:off x="2769226" y="3318239"/>
            <a:ext cx="228899" cy="239998"/>
            <a:chOff x="5961125" y="1623900"/>
            <a:chExt cx="427450" cy="448175"/>
          </a:xfrm>
        </p:grpSpPr>
        <p:sp>
          <p:nvSpPr>
            <p:cNvPr id="283" name="Shape 283"/>
            <p:cNvSpPr/>
            <p:nvPr/>
          </p:nvSpPr>
          <p:spPr>
            <a:xfrm>
              <a:off x="5961125" y="1678700"/>
              <a:ext cx="376925" cy="376925"/>
            </a:xfrm>
            <a:custGeom>
              <a:avLst/>
              <a:gdLst/>
              <a:ahLst/>
              <a:cxnLst/>
              <a:rect l="0" t="0" r="0" b="0"/>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952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84" name="Shape 284"/>
            <p:cNvSpPr/>
            <p:nvPr/>
          </p:nvSpPr>
          <p:spPr>
            <a:xfrm>
              <a:off x="6009825" y="1727425"/>
              <a:ext cx="279500" cy="279500"/>
            </a:xfrm>
            <a:custGeom>
              <a:avLst/>
              <a:gdLst/>
              <a:ahLst/>
              <a:cxnLst/>
              <a:rect l="0" t="0" r="0" b="0"/>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952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85" name="Shape 285"/>
            <p:cNvSpPr/>
            <p:nvPr/>
          </p:nvSpPr>
          <p:spPr>
            <a:xfrm>
              <a:off x="6107250" y="1824850"/>
              <a:ext cx="84650" cy="84650"/>
            </a:xfrm>
            <a:custGeom>
              <a:avLst/>
              <a:gdLst/>
              <a:ahLst/>
              <a:cxnLst/>
              <a:rect l="0" t="0" r="0" b="0"/>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952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86" name="Shape 286"/>
            <p:cNvSpPr/>
            <p:nvPr/>
          </p:nvSpPr>
          <p:spPr>
            <a:xfrm>
              <a:off x="6058550" y="1776125"/>
              <a:ext cx="182075" cy="182075"/>
            </a:xfrm>
            <a:custGeom>
              <a:avLst/>
              <a:gdLst/>
              <a:ahLst/>
              <a:cxnLst/>
              <a:rect l="0" t="0" r="0" b="0"/>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952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87" name="Shape 287"/>
            <p:cNvSpPr/>
            <p:nvPr/>
          </p:nvSpPr>
          <p:spPr>
            <a:xfrm>
              <a:off x="5971475" y="2001400"/>
              <a:ext cx="74925" cy="70675"/>
            </a:xfrm>
            <a:custGeom>
              <a:avLst/>
              <a:gdLst/>
              <a:ahLst/>
              <a:cxnLst/>
              <a:rect l="0" t="0" r="0" b="0"/>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952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88" name="Shape 288"/>
            <p:cNvSpPr/>
            <p:nvPr/>
          </p:nvSpPr>
          <p:spPr>
            <a:xfrm>
              <a:off x="6253375" y="2001400"/>
              <a:ext cx="74325" cy="70675"/>
            </a:xfrm>
            <a:custGeom>
              <a:avLst/>
              <a:gdLst/>
              <a:ahLst/>
              <a:cxnLst/>
              <a:rect l="0" t="0" r="0" b="0"/>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952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89" name="Shape 289"/>
            <p:cNvSpPr/>
            <p:nvPr/>
          </p:nvSpPr>
          <p:spPr>
            <a:xfrm>
              <a:off x="6137700" y="1623900"/>
              <a:ext cx="250875" cy="255150"/>
            </a:xfrm>
            <a:custGeom>
              <a:avLst/>
              <a:gdLst/>
              <a:ahLst/>
              <a:cxnLst/>
              <a:rect l="0" t="0" r="0" b="0"/>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952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grpSp>
      <p:pic>
        <p:nvPicPr>
          <p:cNvPr id="27" name="Picture 26">
            <a:extLst>
              <a:ext uri="{FF2B5EF4-FFF2-40B4-BE49-F238E27FC236}">
                <a16:creationId xmlns:a16="http://schemas.microsoft.com/office/drawing/2014/main" id="{DCDB0777-AA08-074A-A909-FA6D6673967D}"/>
              </a:ext>
            </a:extLst>
          </p:cNvPr>
          <p:cNvPicPr>
            <a:picLocks noChangeAspect="1"/>
          </p:cNvPicPr>
          <p:nvPr/>
        </p:nvPicPr>
        <p:blipFill>
          <a:blip r:embed="rId3"/>
          <a:stretch>
            <a:fillRect/>
          </a:stretch>
        </p:blipFill>
        <p:spPr>
          <a:xfrm>
            <a:off x="1352145" y="1199754"/>
            <a:ext cx="4453079" cy="268944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30" name="TextBox 29">
            <a:extLst>
              <a:ext uri="{FF2B5EF4-FFF2-40B4-BE49-F238E27FC236}">
                <a16:creationId xmlns:a16="http://schemas.microsoft.com/office/drawing/2014/main" id="{1D3BFADE-F622-3B48-ACF1-D4BCACC63A1C}"/>
              </a:ext>
            </a:extLst>
          </p:cNvPr>
          <p:cNvSpPr txBox="1"/>
          <p:nvPr/>
        </p:nvSpPr>
        <p:spPr>
          <a:xfrm>
            <a:off x="-904672" y="2402732"/>
            <a:ext cx="184731" cy="307777"/>
          </a:xfrm>
          <a:prstGeom prst="rect">
            <a:avLst/>
          </a:prstGeom>
          <a:noFill/>
        </p:spPr>
        <p:txBody>
          <a:bodyPr wrap="none" rtlCol="0">
            <a:spAutoFit/>
          </a:bodyPr>
          <a:lstStyle/>
          <a:p>
            <a:endParaRPr lang="en-US" dirty="0"/>
          </a:p>
        </p:txBody>
      </p:sp>
      <p:pic>
        <p:nvPicPr>
          <p:cNvPr id="4" name="Picture 3">
            <a:extLst>
              <a:ext uri="{FF2B5EF4-FFF2-40B4-BE49-F238E27FC236}">
                <a16:creationId xmlns:a16="http://schemas.microsoft.com/office/drawing/2014/main" id="{F4153243-4DC9-9B4C-9935-A9251F5C6397}"/>
              </a:ext>
            </a:extLst>
          </p:cNvPr>
          <p:cNvPicPr>
            <a:picLocks noChangeAspect="1"/>
          </p:cNvPicPr>
          <p:nvPr/>
        </p:nvPicPr>
        <p:blipFill>
          <a:blip r:embed="rId4"/>
          <a:stretch>
            <a:fillRect/>
          </a:stretch>
        </p:blipFill>
        <p:spPr>
          <a:xfrm>
            <a:off x="0" y="745833"/>
            <a:ext cx="6846318" cy="358578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50250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44"/>
                                        </p:tgtEl>
                                        <p:attrNameLst>
                                          <p:attrName>style.visibility</p:attrName>
                                        </p:attrNameLst>
                                      </p:cBhvr>
                                      <p:to>
                                        <p:strVal val="visible"/>
                                      </p:to>
                                    </p:set>
                                    <p:anim calcmode="lin" valueType="num">
                                      <p:cBhvr>
                                        <p:cTn id="7" dur="500" fill="hold"/>
                                        <p:tgtEl>
                                          <p:spTgt spid="244"/>
                                        </p:tgtEl>
                                        <p:attrNameLst>
                                          <p:attrName>ppt_w</p:attrName>
                                        </p:attrNameLst>
                                      </p:cBhvr>
                                      <p:tavLst>
                                        <p:tav tm="0">
                                          <p:val>
                                            <p:fltVal val="0"/>
                                          </p:val>
                                        </p:tav>
                                        <p:tav tm="100000">
                                          <p:val>
                                            <p:strVal val="#ppt_w"/>
                                          </p:val>
                                        </p:tav>
                                      </p:tavLst>
                                    </p:anim>
                                    <p:anim calcmode="lin" valueType="num">
                                      <p:cBhvr>
                                        <p:cTn id="8" dur="500" fill="hold"/>
                                        <p:tgtEl>
                                          <p:spTgt spid="24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fill="hold"/>
                                        <p:tgtEl>
                                          <p:spTgt spid="27"/>
                                        </p:tgtEl>
                                        <p:attrNameLst>
                                          <p:attrName>ppt_x</p:attrName>
                                        </p:attrNameLst>
                                      </p:cBhvr>
                                      <p:tavLst>
                                        <p:tav tm="0">
                                          <p:val>
                                            <p:strVal val="#ppt_x"/>
                                          </p:val>
                                        </p:tav>
                                        <p:tav tm="100000">
                                          <p:val>
                                            <p:strVal val="#ppt_x"/>
                                          </p:val>
                                        </p:tav>
                                      </p:tavLst>
                                    </p:anim>
                                    <p:anim calcmode="lin" valueType="num">
                                      <p:cBhvr additive="base">
                                        <p:cTn id="1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ctrTitle"/>
          </p:nvPr>
        </p:nvSpPr>
        <p:spPr>
          <a:xfrm>
            <a:off x="2654207" y="1654136"/>
            <a:ext cx="4241260" cy="869850"/>
          </a:xfrm>
          <a:prstGeom prst="rect">
            <a:avLst/>
          </a:prstGeom>
        </p:spPr>
        <p:txBody>
          <a:bodyPr spcFirstLastPara="1" wrap="square" lIns="68569" tIns="68569" rIns="68569" bIns="68569" anchor="b" anchorCtr="0">
            <a:noAutofit/>
          </a:bodyPr>
          <a:lstStyle/>
          <a:p>
            <a:r>
              <a:rPr lang="en-US" dirty="0"/>
              <a:t>Client Side</a:t>
            </a:r>
            <a:endParaRPr dirty="0"/>
          </a:p>
        </p:txBody>
      </p:sp>
      <p:sp>
        <p:nvSpPr>
          <p:cNvPr id="134" name="Shape 134"/>
          <p:cNvSpPr txBox="1">
            <a:spLocks noGrp="1"/>
          </p:cNvSpPr>
          <p:nvPr>
            <p:ph type="subTitle" idx="1"/>
          </p:nvPr>
        </p:nvSpPr>
        <p:spPr>
          <a:xfrm>
            <a:off x="2904329" y="2523986"/>
            <a:ext cx="3379275" cy="588600"/>
          </a:xfrm>
          <a:prstGeom prst="rect">
            <a:avLst/>
          </a:prstGeom>
        </p:spPr>
        <p:txBody>
          <a:bodyPr spcFirstLastPara="1" wrap="square" lIns="68569" tIns="68569" rIns="68569" bIns="68569" anchor="t" anchorCtr="0">
            <a:noAutofit/>
          </a:bodyPr>
          <a:lstStyle/>
          <a:p>
            <a:pPr marL="0" indent="0"/>
            <a:r>
              <a:rPr lang="en-US" dirty="0"/>
              <a:t>Visualization and more ..</a:t>
            </a:r>
            <a:endParaRPr dirty="0"/>
          </a:p>
        </p:txBody>
      </p:sp>
      <p:sp>
        <p:nvSpPr>
          <p:cNvPr id="135" name="Shape 135"/>
          <p:cNvSpPr txBox="1"/>
          <p:nvPr/>
        </p:nvSpPr>
        <p:spPr>
          <a:xfrm>
            <a:off x="0" y="1020450"/>
            <a:ext cx="2603475" cy="2864025"/>
          </a:xfrm>
          <a:prstGeom prst="rect">
            <a:avLst/>
          </a:prstGeom>
          <a:noFill/>
          <a:ln>
            <a:noFill/>
          </a:ln>
        </p:spPr>
        <p:txBody>
          <a:bodyPr spcFirstLastPara="1" wrap="square" lIns="68569" tIns="68569" rIns="68569" bIns="68569" anchor="ctr" anchorCtr="0">
            <a:noAutofit/>
          </a:bodyPr>
          <a:lstStyle/>
          <a:p>
            <a:pPr algn="ctr"/>
            <a:r>
              <a:rPr lang="en" sz="15000" dirty="0">
                <a:solidFill>
                  <a:srgbClr val="18637B"/>
                </a:solidFill>
                <a:latin typeface="Roboto Slab"/>
                <a:ea typeface="Roboto Slab"/>
                <a:cs typeface="Roboto Slab"/>
                <a:sym typeface="Roboto Slab"/>
              </a:rPr>
              <a:t>4</a:t>
            </a:r>
            <a:endParaRPr sz="15000" dirty="0">
              <a:solidFill>
                <a:srgbClr val="18637B"/>
              </a:solidFill>
              <a:latin typeface="Roboto Slab"/>
              <a:ea typeface="Roboto Slab"/>
              <a:cs typeface="Roboto Slab"/>
              <a:sym typeface="Roboto Slab"/>
            </a:endParaRPr>
          </a:p>
        </p:txBody>
      </p:sp>
    </p:spTree>
    <p:extLst>
      <p:ext uri="{BB962C8B-B14F-4D97-AF65-F5344CB8AC3E}">
        <p14:creationId xmlns:p14="http://schemas.microsoft.com/office/powerpoint/2010/main" val="1716544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6" name="Shape 127">
            <a:extLst>
              <a:ext uri="{FF2B5EF4-FFF2-40B4-BE49-F238E27FC236}">
                <a16:creationId xmlns:a16="http://schemas.microsoft.com/office/drawing/2014/main" id="{264DE1BD-84ED-7549-9551-F34B90EC0670}"/>
              </a:ext>
            </a:extLst>
          </p:cNvPr>
          <p:cNvSpPr txBox="1">
            <a:spLocks/>
          </p:cNvSpPr>
          <p:nvPr/>
        </p:nvSpPr>
        <p:spPr>
          <a:xfrm>
            <a:off x="164902" y="1516561"/>
            <a:ext cx="6429061" cy="202770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114454"/>
              </a:buClr>
              <a:buSzPts val="3000"/>
              <a:buFont typeface="Nixie One"/>
              <a:buChar char="▪"/>
              <a:defRPr sz="3000" b="0" i="0" u="none" strike="noStrike" cap="none">
                <a:solidFill>
                  <a:srgbClr val="114454"/>
                </a:solidFill>
                <a:latin typeface="Nixie One"/>
                <a:ea typeface="Nixie One"/>
                <a:cs typeface="Nixie One"/>
                <a:sym typeface="Nixie One"/>
              </a:defRPr>
            </a:lvl1pPr>
            <a:lvl2pPr marL="914400" marR="0" lvl="1" indent="-381000" algn="l" rtl="0">
              <a:lnSpc>
                <a:spcPct val="100000"/>
              </a:lnSpc>
              <a:spcBef>
                <a:spcPts val="0"/>
              </a:spcBef>
              <a:spcAft>
                <a:spcPts val="0"/>
              </a:spcAft>
              <a:buClr>
                <a:srgbClr val="114454"/>
              </a:buClr>
              <a:buSzPts val="2400"/>
              <a:buFont typeface="Nixie One"/>
              <a:buChar char="▫"/>
              <a:defRPr sz="2400" b="0" i="0" u="none" strike="noStrike" cap="none">
                <a:solidFill>
                  <a:srgbClr val="114454"/>
                </a:solidFill>
                <a:latin typeface="Nixie One"/>
                <a:ea typeface="Nixie One"/>
                <a:cs typeface="Nixie One"/>
                <a:sym typeface="Nixie One"/>
              </a:defRPr>
            </a:lvl2pPr>
            <a:lvl3pPr marL="1371600" marR="0" lvl="2" indent="-381000" algn="l" rtl="0">
              <a:lnSpc>
                <a:spcPct val="100000"/>
              </a:lnSpc>
              <a:spcBef>
                <a:spcPts val="0"/>
              </a:spcBef>
              <a:spcAft>
                <a:spcPts val="0"/>
              </a:spcAft>
              <a:buClr>
                <a:srgbClr val="114454"/>
              </a:buClr>
              <a:buSzPts val="2400"/>
              <a:buFont typeface="Nixie One"/>
              <a:buChar char="■"/>
              <a:defRPr sz="2400" b="0" i="0" u="none" strike="noStrike" cap="none">
                <a:solidFill>
                  <a:srgbClr val="114454"/>
                </a:solidFill>
                <a:latin typeface="Nixie One"/>
                <a:ea typeface="Nixie One"/>
                <a:cs typeface="Nixie One"/>
                <a:sym typeface="Nixie One"/>
              </a:defRPr>
            </a:lvl3pPr>
            <a:lvl4pPr marL="1828800" marR="0" lvl="3" indent="-342900" algn="l" rtl="0">
              <a:lnSpc>
                <a:spcPct val="100000"/>
              </a:lnSpc>
              <a:spcBef>
                <a:spcPts val="0"/>
              </a:spcBef>
              <a:spcAft>
                <a:spcPts val="0"/>
              </a:spcAft>
              <a:buClr>
                <a:srgbClr val="114454"/>
              </a:buClr>
              <a:buSzPts val="1800"/>
              <a:buFont typeface="Nixie One"/>
              <a:buChar char="●"/>
              <a:defRPr sz="1800" b="0" i="0" u="none" strike="noStrike" cap="none">
                <a:solidFill>
                  <a:srgbClr val="114454"/>
                </a:solidFill>
                <a:latin typeface="Nixie One"/>
                <a:ea typeface="Nixie One"/>
                <a:cs typeface="Nixie One"/>
                <a:sym typeface="Nixie One"/>
              </a:defRPr>
            </a:lvl4pPr>
            <a:lvl5pPr marL="2286000" marR="0" lvl="4" indent="-342900" algn="l" rtl="0">
              <a:lnSpc>
                <a:spcPct val="100000"/>
              </a:lnSpc>
              <a:spcBef>
                <a:spcPts val="0"/>
              </a:spcBef>
              <a:spcAft>
                <a:spcPts val="0"/>
              </a:spcAft>
              <a:buClr>
                <a:srgbClr val="114454"/>
              </a:buClr>
              <a:buSzPts val="1800"/>
              <a:buFont typeface="Nixie One"/>
              <a:buChar char="○"/>
              <a:defRPr sz="1800" b="0" i="0" u="none" strike="noStrike" cap="none">
                <a:solidFill>
                  <a:srgbClr val="114454"/>
                </a:solidFill>
                <a:latin typeface="Nixie One"/>
                <a:ea typeface="Nixie One"/>
                <a:cs typeface="Nixie One"/>
                <a:sym typeface="Nixie One"/>
              </a:defRPr>
            </a:lvl5pPr>
            <a:lvl6pPr marL="2743200" marR="0" lvl="5" indent="-342900" algn="l" rtl="0">
              <a:lnSpc>
                <a:spcPct val="100000"/>
              </a:lnSpc>
              <a:spcBef>
                <a:spcPts val="0"/>
              </a:spcBef>
              <a:spcAft>
                <a:spcPts val="0"/>
              </a:spcAft>
              <a:buClr>
                <a:srgbClr val="114454"/>
              </a:buClr>
              <a:buSzPts val="1800"/>
              <a:buFont typeface="Nixie One"/>
              <a:buChar char="■"/>
              <a:defRPr sz="1800" b="0" i="0" u="none" strike="noStrike" cap="none">
                <a:solidFill>
                  <a:srgbClr val="114454"/>
                </a:solidFill>
                <a:latin typeface="Nixie One"/>
                <a:ea typeface="Nixie One"/>
                <a:cs typeface="Nixie One"/>
                <a:sym typeface="Nixie One"/>
              </a:defRPr>
            </a:lvl6pPr>
            <a:lvl7pPr marL="3200400" marR="0" lvl="6" indent="-342900" algn="l" rtl="0">
              <a:lnSpc>
                <a:spcPct val="100000"/>
              </a:lnSpc>
              <a:spcBef>
                <a:spcPts val="0"/>
              </a:spcBef>
              <a:spcAft>
                <a:spcPts val="0"/>
              </a:spcAft>
              <a:buClr>
                <a:srgbClr val="114454"/>
              </a:buClr>
              <a:buSzPts val="1800"/>
              <a:buFont typeface="Nixie One"/>
              <a:buChar char="●"/>
              <a:defRPr sz="1800" b="0" i="0" u="none" strike="noStrike" cap="none">
                <a:solidFill>
                  <a:srgbClr val="114454"/>
                </a:solidFill>
                <a:latin typeface="Nixie One"/>
                <a:ea typeface="Nixie One"/>
                <a:cs typeface="Nixie One"/>
                <a:sym typeface="Nixie One"/>
              </a:defRPr>
            </a:lvl7pPr>
            <a:lvl8pPr marL="3657600" marR="0" lvl="7" indent="-342900" algn="l" rtl="0">
              <a:lnSpc>
                <a:spcPct val="100000"/>
              </a:lnSpc>
              <a:spcBef>
                <a:spcPts val="0"/>
              </a:spcBef>
              <a:spcAft>
                <a:spcPts val="0"/>
              </a:spcAft>
              <a:buClr>
                <a:srgbClr val="114454"/>
              </a:buClr>
              <a:buSzPts val="1800"/>
              <a:buFont typeface="Nixie One"/>
              <a:buChar char="○"/>
              <a:defRPr sz="1800" b="0" i="0" u="none" strike="noStrike" cap="none">
                <a:solidFill>
                  <a:srgbClr val="114454"/>
                </a:solidFill>
                <a:latin typeface="Nixie One"/>
                <a:ea typeface="Nixie One"/>
                <a:cs typeface="Nixie One"/>
                <a:sym typeface="Nixie One"/>
              </a:defRPr>
            </a:lvl8pPr>
            <a:lvl9pPr marL="4114800" marR="0" lvl="8" indent="-342900" algn="l" rtl="0">
              <a:lnSpc>
                <a:spcPct val="100000"/>
              </a:lnSpc>
              <a:spcBef>
                <a:spcPts val="0"/>
              </a:spcBef>
              <a:spcAft>
                <a:spcPts val="0"/>
              </a:spcAft>
              <a:buClr>
                <a:srgbClr val="114454"/>
              </a:buClr>
              <a:buSzPts val="1800"/>
              <a:buFont typeface="Nixie One"/>
              <a:buChar char="■"/>
              <a:defRPr sz="1800" b="0" i="0" u="none" strike="noStrike" cap="none">
                <a:solidFill>
                  <a:srgbClr val="114454"/>
                </a:solidFill>
                <a:latin typeface="Nixie One"/>
                <a:ea typeface="Nixie One"/>
                <a:cs typeface="Nixie One"/>
                <a:sym typeface="Nixie One"/>
              </a:defRPr>
            </a:lvl9pPr>
          </a:lstStyle>
          <a:p>
            <a:pPr marL="0" indent="0" algn="just">
              <a:spcBef>
                <a:spcPts val="450"/>
              </a:spcBef>
              <a:buNone/>
            </a:pPr>
            <a:r>
              <a:rPr lang="en-IN" sz="1600" b="1" dirty="0">
                <a:solidFill>
                  <a:schemeClr val="bg1"/>
                </a:solidFill>
              </a:rPr>
              <a:t>Visualize this thing that you want, see it, feel it, believe in it. Make your mental blue print, and begin to build. </a:t>
            </a:r>
          </a:p>
          <a:p>
            <a:pPr marL="0" indent="0" algn="just">
              <a:spcBef>
                <a:spcPts val="450"/>
              </a:spcBef>
              <a:buNone/>
            </a:pPr>
            <a:r>
              <a:rPr lang="en-IN" sz="1600" b="1" dirty="0">
                <a:solidFill>
                  <a:schemeClr val="bg1"/>
                </a:solidFill>
              </a:rPr>
              <a:t>					</a:t>
            </a:r>
          </a:p>
          <a:p>
            <a:pPr marL="0" indent="0" algn="just">
              <a:spcBef>
                <a:spcPts val="450"/>
              </a:spcBef>
              <a:buNone/>
            </a:pPr>
            <a:r>
              <a:rPr lang="en-IN" sz="1600" b="1" dirty="0">
                <a:solidFill>
                  <a:schemeClr val="bg1"/>
                </a:solidFill>
              </a:rPr>
              <a:t>					-Robert Collier.</a:t>
            </a:r>
          </a:p>
        </p:txBody>
      </p:sp>
    </p:spTree>
    <p:extLst>
      <p:ext uri="{BB962C8B-B14F-4D97-AF65-F5344CB8AC3E}">
        <p14:creationId xmlns:p14="http://schemas.microsoft.com/office/powerpoint/2010/main" val="149962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859519" y="731988"/>
            <a:ext cx="2406600" cy="771525"/>
          </a:xfrm>
          <a:prstGeom prst="rect">
            <a:avLst/>
          </a:prstGeom>
        </p:spPr>
        <p:txBody>
          <a:bodyPr spcFirstLastPara="1" wrap="square" lIns="68569" tIns="68569" rIns="68569" bIns="68569" anchor="ctr" anchorCtr="0">
            <a:noAutofit/>
          </a:bodyPr>
          <a:lstStyle/>
          <a:p>
            <a:r>
              <a:rPr lang="en" dirty="0"/>
              <a:t>CSS</a:t>
            </a:r>
            <a:endParaRPr dirty="0"/>
          </a:p>
        </p:txBody>
      </p:sp>
      <p:grpSp>
        <p:nvGrpSpPr>
          <p:cNvPr id="112" name="Shape 112"/>
          <p:cNvGrpSpPr/>
          <p:nvPr/>
        </p:nvGrpSpPr>
        <p:grpSpPr>
          <a:xfrm>
            <a:off x="240168" y="980336"/>
            <a:ext cx="274844" cy="274828"/>
            <a:chOff x="1923675" y="1633650"/>
            <a:chExt cx="436000" cy="435975"/>
          </a:xfrm>
        </p:grpSpPr>
        <p:sp>
          <p:nvSpPr>
            <p:cNvPr id="113" name="Shape 113"/>
            <p:cNvSpPr/>
            <p:nvPr/>
          </p:nvSpPr>
          <p:spPr>
            <a:xfrm>
              <a:off x="2209250" y="1633650"/>
              <a:ext cx="150425" cy="150425"/>
            </a:xfrm>
            <a:custGeom>
              <a:avLst/>
              <a:gdLst/>
              <a:ahLst/>
              <a:cxnLst/>
              <a:rect l="0" t="0" r="0" b="0"/>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b="1"/>
            </a:p>
          </p:txBody>
        </p:sp>
        <p:sp>
          <p:nvSpPr>
            <p:cNvPr id="114" name="Shape 114"/>
            <p:cNvSpPr/>
            <p:nvPr/>
          </p:nvSpPr>
          <p:spPr>
            <a:xfrm>
              <a:off x="2019900" y="1757250"/>
              <a:ext cx="261825" cy="261850"/>
            </a:xfrm>
            <a:custGeom>
              <a:avLst/>
              <a:gdLst/>
              <a:ahLst/>
              <a:cxnLst/>
              <a:rect l="0" t="0" r="0" b="0"/>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b="1"/>
            </a:p>
          </p:txBody>
        </p:sp>
        <p:sp>
          <p:nvSpPr>
            <p:cNvPr id="115" name="Shape 115"/>
            <p:cNvSpPr/>
            <p:nvPr/>
          </p:nvSpPr>
          <p:spPr>
            <a:xfrm>
              <a:off x="1923675" y="1681150"/>
              <a:ext cx="388500" cy="388475"/>
            </a:xfrm>
            <a:custGeom>
              <a:avLst/>
              <a:gdLst/>
              <a:ahLst/>
              <a:cxnLst/>
              <a:rect l="0" t="0" r="0" b="0"/>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b="1"/>
            </a:p>
          </p:txBody>
        </p:sp>
        <p:sp>
          <p:nvSpPr>
            <p:cNvPr id="116" name="Shape 116"/>
            <p:cNvSpPr/>
            <p:nvPr/>
          </p:nvSpPr>
          <p:spPr>
            <a:xfrm>
              <a:off x="1974225" y="1711575"/>
              <a:ext cx="261825" cy="261850"/>
            </a:xfrm>
            <a:custGeom>
              <a:avLst/>
              <a:gdLst/>
              <a:ahLst/>
              <a:cxnLst/>
              <a:rect l="0" t="0" r="0" b="0"/>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b="1"/>
            </a:p>
          </p:txBody>
        </p:sp>
        <p:sp>
          <p:nvSpPr>
            <p:cNvPr id="117" name="Shape 117"/>
            <p:cNvSpPr/>
            <p:nvPr/>
          </p:nvSpPr>
          <p:spPr>
            <a:xfrm>
              <a:off x="1934650" y="2014200"/>
              <a:ext cx="44475" cy="44475"/>
            </a:xfrm>
            <a:custGeom>
              <a:avLst/>
              <a:gdLst/>
              <a:ahLst/>
              <a:cxnLst/>
              <a:rect l="0" t="0" r="0" b="0"/>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b="1"/>
            </a:p>
          </p:txBody>
        </p:sp>
        <p:sp>
          <p:nvSpPr>
            <p:cNvPr id="118" name="Shape 118"/>
            <p:cNvSpPr/>
            <p:nvPr/>
          </p:nvSpPr>
          <p:spPr>
            <a:xfrm>
              <a:off x="1944375" y="1947225"/>
              <a:ext cx="101725" cy="101700"/>
            </a:xfrm>
            <a:custGeom>
              <a:avLst/>
              <a:gdLst/>
              <a:ahLst/>
              <a:cxnLst/>
              <a:rect l="0" t="0" r="0" b="0"/>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b="1"/>
            </a:p>
          </p:txBody>
        </p:sp>
      </p:grpSp>
      <p:sp>
        <p:nvSpPr>
          <p:cNvPr id="11" name="Shape 72">
            <a:extLst>
              <a:ext uri="{FF2B5EF4-FFF2-40B4-BE49-F238E27FC236}">
                <a16:creationId xmlns:a16="http://schemas.microsoft.com/office/drawing/2014/main" id="{C780A6FC-5906-AA4D-8A95-EBEB511E5637}"/>
              </a:ext>
            </a:extLst>
          </p:cNvPr>
          <p:cNvSpPr txBox="1"/>
          <p:nvPr/>
        </p:nvSpPr>
        <p:spPr>
          <a:xfrm>
            <a:off x="3486777" y="580091"/>
            <a:ext cx="3255667" cy="739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b="1" dirty="0">
                <a:latin typeface="Nixie One"/>
                <a:ea typeface="Nixie One"/>
                <a:cs typeface="Nixie One"/>
                <a:sym typeface="Nixie One"/>
              </a:rPr>
              <a:t>In each page is present a navigation bar that allows users to quickly go to the desired page</a:t>
            </a:r>
            <a:endParaRPr b="1" dirty="0">
              <a:latin typeface="Nixie One"/>
              <a:ea typeface="Nixie One"/>
              <a:cs typeface="Nixie One"/>
              <a:sym typeface="Nixie One"/>
            </a:endParaRPr>
          </a:p>
        </p:txBody>
      </p:sp>
      <p:sp>
        <p:nvSpPr>
          <p:cNvPr id="12" name="Shape 73">
            <a:extLst>
              <a:ext uri="{FF2B5EF4-FFF2-40B4-BE49-F238E27FC236}">
                <a16:creationId xmlns:a16="http://schemas.microsoft.com/office/drawing/2014/main" id="{6C7B5BF9-E508-E14F-A288-B1B9D4AAD765}"/>
              </a:ext>
            </a:extLst>
          </p:cNvPr>
          <p:cNvSpPr txBox="1"/>
          <p:nvPr/>
        </p:nvSpPr>
        <p:spPr>
          <a:xfrm>
            <a:off x="213019" y="2098758"/>
            <a:ext cx="6106200" cy="2945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dirty="0">
                <a:latin typeface="Nixie One"/>
                <a:ea typeface="Nixie One"/>
                <a:cs typeface="Nixie One"/>
                <a:sym typeface="Nixie One"/>
              </a:rPr>
              <a:t>Using CSS we have applied a common style for all the page:</a:t>
            </a:r>
            <a:endParaRPr dirty="0">
              <a:latin typeface="Nixie One"/>
              <a:ea typeface="Nixie One"/>
              <a:cs typeface="Nixie One"/>
              <a:sym typeface="Nixie One"/>
            </a:endParaRPr>
          </a:p>
          <a:p>
            <a:pPr marL="457200" lvl="0" indent="-317500" rtl="0">
              <a:spcBef>
                <a:spcPts val="0"/>
              </a:spcBef>
              <a:spcAft>
                <a:spcPts val="0"/>
              </a:spcAft>
              <a:buSzPts val="1400"/>
              <a:buFont typeface="Nixie One"/>
              <a:buChar char="●"/>
            </a:pPr>
            <a:r>
              <a:rPr lang="en" dirty="0">
                <a:latin typeface="Nixie One"/>
                <a:ea typeface="Nixie One"/>
                <a:cs typeface="Nixie One"/>
                <a:sym typeface="Nixie One"/>
              </a:rPr>
              <a:t>The same background;</a:t>
            </a:r>
            <a:endParaRPr dirty="0">
              <a:latin typeface="Nixie One"/>
              <a:ea typeface="Nixie One"/>
              <a:cs typeface="Nixie One"/>
              <a:sym typeface="Nixie One"/>
            </a:endParaRPr>
          </a:p>
          <a:p>
            <a:pPr marL="457200" lvl="0" indent="-317500" rtl="0">
              <a:spcBef>
                <a:spcPts val="0"/>
              </a:spcBef>
              <a:spcAft>
                <a:spcPts val="0"/>
              </a:spcAft>
              <a:buSzPts val="1400"/>
              <a:buFont typeface="Nixie One"/>
              <a:buChar char="●"/>
            </a:pPr>
            <a:r>
              <a:rPr lang="en" dirty="0">
                <a:latin typeface="Nixie One"/>
                <a:ea typeface="Nixie One"/>
                <a:cs typeface="Nixie One"/>
                <a:sym typeface="Nixie One"/>
              </a:rPr>
              <a:t>Submission button color and shape;</a:t>
            </a:r>
            <a:endParaRPr dirty="0">
              <a:latin typeface="Nixie One"/>
              <a:ea typeface="Nixie One"/>
              <a:cs typeface="Nixie One"/>
              <a:sym typeface="Nixie One"/>
            </a:endParaRPr>
          </a:p>
          <a:p>
            <a:pPr marL="457200" lvl="0" indent="-317500" rtl="0">
              <a:spcBef>
                <a:spcPts val="0"/>
              </a:spcBef>
              <a:spcAft>
                <a:spcPts val="0"/>
              </a:spcAft>
              <a:buSzPts val="1400"/>
              <a:buFont typeface="Nixie One"/>
              <a:buChar char="●"/>
            </a:pPr>
            <a:endParaRPr dirty="0">
              <a:latin typeface="Nixie One"/>
              <a:ea typeface="Nixie One"/>
              <a:cs typeface="Nixie One"/>
              <a:sym typeface="Nixie One"/>
            </a:endParaRPr>
          </a:p>
          <a:p>
            <a:pPr marL="0" lvl="0" indent="0" rtl="0">
              <a:spcBef>
                <a:spcPts val="0"/>
              </a:spcBef>
              <a:spcAft>
                <a:spcPts val="0"/>
              </a:spcAft>
              <a:buNone/>
            </a:pPr>
            <a:endParaRPr dirty="0">
              <a:latin typeface="Nixie One"/>
              <a:ea typeface="Nixie One"/>
              <a:cs typeface="Nixie One"/>
              <a:sym typeface="Nixie One"/>
            </a:endParaRPr>
          </a:p>
          <a:p>
            <a:pPr marL="0" lvl="0" indent="0" rtl="0">
              <a:spcBef>
                <a:spcPts val="0"/>
              </a:spcBef>
              <a:spcAft>
                <a:spcPts val="0"/>
              </a:spcAft>
              <a:buNone/>
            </a:pPr>
            <a:endParaRPr dirty="0">
              <a:latin typeface="Nixie One"/>
              <a:ea typeface="Nixie One"/>
              <a:cs typeface="Nixie One"/>
              <a:sym typeface="Nixie One"/>
            </a:endParaRPr>
          </a:p>
        </p:txBody>
      </p:sp>
      <p:pic>
        <p:nvPicPr>
          <p:cNvPr id="13" name="Shape 74">
            <a:extLst>
              <a:ext uri="{FF2B5EF4-FFF2-40B4-BE49-F238E27FC236}">
                <a16:creationId xmlns:a16="http://schemas.microsoft.com/office/drawing/2014/main" id="{861D115B-AFCB-E749-872F-DDB41683C058}"/>
              </a:ext>
            </a:extLst>
          </p:cNvPr>
          <p:cNvPicPr preferRelativeResize="0"/>
          <p:nvPr/>
        </p:nvPicPr>
        <p:blipFill>
          <a:blip r:embed="rId3">
            <a:alphaModFix/>
          </a:blip>
          <a:stretch>
            <a:fillRect/>
          </a:stretch>
        </p:blipFill>
        <p:spPr>
          <a:xfrm>
            <a:off x="240168" y="1652061"/>
            <a:ext cx="6553200" cy="29814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Shape 75">
            <a:extLst>
              <a:ext uri="{FF2B5EF4-FFF2-40B4-BE49-F238E27FC236}">
                <a16:creationId xmlns:a16="http://schemas.microsoft.com/office/drawing/2014/main" id="{08876F9B-BBF8-494E-92F9-2C3ABD6D391F}"/>
              </a:ext>
            </a:extLst>
          </p:cNvPr>
          <p:cNvPicPr preferRelativeResize="0"/>
          <p:nvPr/>
        </p:nvPicPr>
        <p:blipFill>
          <a:blip r:embed="rId4">
            <a:alphaModFix/>
          </a:blip>
          <a:stretch>
            <a:fillRect/>
          </a:stretch>
        </p:blipFill>
        <p:spPr>
          <a:xfrm>
            <a:off x="1859590" y="2929408"/>
            <a:ext cx="3415150" cy="22140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436535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859519" y="731988"/>
            <a:ext cx="2406600" cy="771525"/>
          </a:xfrm>
          <a:prstGeom prst="rect">
            <a:avLst/>
          </a:prstGeom>
        </p:spPr>
        <p:txBody>
          <a:bodyPr spcFirstLastPara="1" wrap="square" lIns="68569" tIns="68569" rIns="68569" bIns="68569" anchor="ctr" anchorCtr="0">
            <a:noAutofit/>
          </a:bodyPr>
          <a:lstStyle/>
          <a:p>
            <a:r>
              <a:rPr lang="en" dirty="0"/>
              <a:t>Java Script</a:t>
            </a:r>
            <a:endParaRPr dirty="0"/>
          </a:p>
        </p:txBody>
      </p:sp>
      <p:grpSp>
        <p:nvGrpSpPr>
          <p:cNvPr id="112" name="Shape 112"/>
          <p:cNvGrpSpPr/>
          <p:nvPr/>
        </p:nvGrpSpPr>
        <p:grpSpPr>
          <a:xfrm>
            <a:off x="240168" y="980336"/>
            <a:ext cx="274844" cy="274828"/>
            <a:chOff x="1923675" y="1633650"/>
            <a:chExt cx="436000" cy="435975"/>
          </a:xfrm>
        </p:grpSpPr>
        <p:sp>
          <p:nvSpPr>
            <p:cNvPr id="113" name="Shape 113"/>
            <p:cNvSpPr/>
            <p:nvPr/>
          </p:nvSpPr>
          <p:spPr>
            <a:xfrm>
              <a:off x="2209250" y="1633650"/>
              <a:ext cx="150425" cy="150425"/>
            </a:xfrm>
            <a:custGeom>
              <a:avLst/>
              <a:gdLst/>
              <a:ahLst/>
              <a:cxnLst/>
              <a:rect l="0" t="0" r="0" b="0"/>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14" name="Shape 114"/>
            <p:cNvSpPr/>
            <p:nvPr/>
          </p:nvSpPr>
          <p:spPr>
            <a:xfrm>
              <a:off x="2019900" y="1757250"/>
              <a:ext cx="261825" cy="261850"/>
            </a:xfrm>
            <a:custGeom>
              <a:avLst/>
              <a:gdLst/>
              <a:ahLst/>
              <a:cxnLst/>
              <a:rect l="0" t="0" r="0" b="0"/>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15" name="Shape 115"/>
            <p:cNvSpPr/>
            <p:nvPr/>
          </p:nvSpPr>
          <p:spPr>
            <a:xfrm>
              <a:off x="1923675" y="1681150"/>
              <a:ext cx="388500" cy="388475"/>
            </a:xfrm>
            <a:custGeom>
              <a:avLst/>
              <a:gdLst/>
              <a:ahLst/>
              <a:cxnLst/>
              <a:rect l="0" t="0" r="0" b="0"/>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16" name="Shape 116"/>
            <p:cNvSpPr/>
            <p:nvPr/>
          </p:nvSpPr>
          <p:spPr>
            <a:xfrm>
              <a:off x="1974225" y="1711575"/>
              <a:ext cx="261825" cy="261850"/>
            </a:xfrm>
            <a:custGeom>
              <a:avLst/>
              <a:gdLst/>
              <a:ahLst/>
              <a:cxnLst/>
              <a:rect l="0" t="0" r="0" b="0"/>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17" name="Shape 117"/>
            <p:cNvSpPr/>
            <p:nvPr/>
          </p:nvSpPr>
          <p:spPr>
            <a:xfrm>
              <a:off x="1934650" y="2014200"/>
              <a:ext cx="44475" cy="44475"/>
            </a:xfrm>
            <a:custGeom>
              <a:avLst/>
              <a:gdLst/>
              <a:ahLst/>
              <a:cxnLst/>
              <a:rect l="0" t="0" r="0" b="0"/>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18" name="Shape 118"/>
            <p:cNvSpPr/>
            <p:nvPr/>
          </p:nvSpPr>
          <p:spPr>
            <a:xfrm>
              <a:off x="1944375" y="1947225"/>
              <a:ext cx="101725" cy="101700"/>
            </a:xfrm>
            <a:custGeom>
              <a:avLst/>
              <a:gdLst/>
              <a:ahLst/>
              <a:cxnLst/>
              <a:rect l="0" t="0" r="0" b="0"/>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grpSp>
      <p:sp>
        <p:nvSpPr>
          <p:cNvPr id="10" name="Shape 80">
            <a:extLst>
              <a:ext uri="{FF2B5EF4-FFF2-40B4-BE49-F238E27FC236}">
                <a16:creationId xmlns:a16="http://schemas.microsoft.com/office/drawing/2014/main" id="{C4447D73-810D-1149-B8D0-137D221DB73E}"/>
              </a:ext>
            </a:extLst>
          </p:cNvPr>
          <p:cNvSpPr txBox="1"/>
          <p:nvPr/>
        </p:nvSpPr>
        <p:spPr>
          <a:xfrm>
            <a:off x="3453869" y="461772"/>
            <a:ext cx="3405005" cy="1465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b="1" dirty="0" err="1">
                <a:latin typeface="Nixie One"/>
                <a:ea typeface="Nixie One"/>
                <a:cs typeface="Nixie One"/>
                <a:sym typeface="Nixie One"/>
              </a:rPr>
              <a:t>Javascript</a:t>
            </a:r>
            <a:r>
              <a:rPr lang="en" sz="1200" b="1" dirty="0">
                <a:latin typeface="Nixie One"/>
                <a:ea typeface="Nixie One"/>
                <a:cs typeface="Nixie One"/>
                <a:sym typeface="Nixie One"/>
              </a:rPr>
              <a:t> has been used for different purposes:</a:t>
            </a:r>
            <a:endParaRPr sz="1200" b="1" dirty="0">
              <a:latin typeface="Nixie One"/>
              <a:ea typeface="Nixie One"/>
              <a:cs typeface="Nixie One"/>
              <a:sym typeface="Nixie One"/>
            </a:endParaRPr>
          </a:p>
          <a:p>
            <a:pPr marL="457200" lvl="0" indent="-304800" rtl="0">
              <a:spcBef>
                <a:spcPts val="0"/>
              </a:spcBef>
              <a:spcAft>
                <a:spcPts val="0"/>
              </a:spcAft>
              <a:buSzPts val="1200"/>
              <a:buFont typeface="Nixie One"/>
              <a:buChar char="●"/>
            </a:pPr>
            <a:r>
              <a:rPr lang="en" sz="1200" b="1" dirty="0">
                <a:latin typeface="Nixie One"/>
                <a:ea typeface="Nixie One"/>
                <a:cs typeface="Nixie One"/>
                <a:sym typeface="Nixie One"/>
              </a:rPr>
              <a:t>To list all the question in the database, and of an user.</a:t>
            </a:r>
            <a:endParaRPr sz="1200" b="1" dirty="0">
              <a:latin typeface="Nixie One"/>
              <a:ea typeface="Nixie One"/>
              <a:cs typeface="Nixie One"/>
              <a:sym typeface="Nixie One"/>
            </a:endParaRPr>
          </a:p>
          <a:p>
            <a:pPr marL="0" lvl="0" indent="0" rtl="0">
              <a:spcBef>
                <a:spcPts val="0"/>
              </a:spcBef>
              <a:spcAft>
                <a:spcPts val="0"/>
              </a:spcAft>
              <a:buNone/>
            </a:pPr>
            <a:endParaRPr sz="1200" b="1" dirty="0">
              <a:latin typeface="Nixie One"/>
              <a:ea typeface="Nixie One"/>
              <a:cs typeface="Nixie One"/>
              <a:sym typeface="Nixie One"/>
            </a:endParaRPr>
          </a:p>
          <a:p>
            <a:pPr marL="0" lvl="0" indent="0" rtl="0">
              <a:spcBef>
                <a:spcPts val="0"/>
              </a:spcBef>
              <a:spcAft>
                <a:spcPts val="0"/>
              </a:spcAft>
              <a:buNone/>
            </a:pPr>
            <a:endParaRPr sz="1200" b="1" dirty="0">
              <a:latin typeface="Nixie One"/>
              <a:ea typeface="Nixie One"/>
              <a:cs typeface="Nixie One"/>
              <a:sym typeface="Nixie One"/>
            </a:endParaRPr>
          </a:p>
          <a:p>
            <a:pPr marL="0" lvl="0" indent="0" rtl="0">
              <a:spcBef>
                <a:spcPts val="0"/>
              </a:spcBef>
              <a:spcAft>
                <a:spcPts val="0"/>
              </a:spcAft>
              <a:buNone/>
            </a:pPr>
            <a:endParaRPr sz="1200" b="1" dirty="0">
              <a:latin typeface="Nixie One"/>
              <a:ea typeface="Nixie One"/>
              <a:cs typeface="Nixie One"/>
              <a:sym typeface="Nixie One"/>
            </a:endParaRPr>
          </a:p>
          <a:p>
            <a:pPr marL="0" lvl="0" indent="0" rtl="0">
              <a:spcBef>
                <a:spcPts val="0"/>
              </a:spcBef>
              <a:spcAft>
                <a:spcPts val="0"/>
              </a:spcAft>
              <a:buNone/>
            </a:pPr>
            <a:endParaRPr sz="1200" b="1" dirty="0">
              <a:latin typeface="Nixie One"/>
              <a:ea typeface="Nixie One"/>
              <a:cs typeface="Nixie One"/>
              <a:sym typeface="Nixie One"/>
            </a:endParaRPr>
          </a:p>
          <a:p>
            <a:pPr marL="0" lvl="0" indent="0" rtl="0">
              <a:spcBef>
                <a:spcPts val="0"/>
              </a:spcBef>
              <a:spcAft>
                <a:spcPts val="0"/>
              </a:spcAft>
              <a:buNone/>
            </a:pPr>
            <a:endParaRPr sz="1200" b="1" dirty="0">
              <a:latin typeface="Nixie One"/>
              <a:ea typeface="Nixie One"/>
              <a:cs typeface="Nixie One"/>
              <a:sym typeface="Nixie One"/>
            </a:endParaRPr>
          </a:p>
          <a:p>
            <a:pPr marL="0" lvl="0" indent="0" rtl="0">
              <a:spcBef>
                <a:spcPts val="0"/>
              </a:spcBef>
              <a:spcAft>
                <a:spcPts val="0"/>
              </a:spcAft>
              <a:buNone/>
            </a:pPr>
            <a:endParaRPr sz="1200" b="1" dirty="0">
              <a:latin typeface="Nixie One"/>
              <a:ea typeface="Nixie One"/>
              <a:cs typeface="Nixie One"/>
              <a:sym typeface="Nixie One"/>
            </a:endParaRPr>
          </a:p>
          <a:p>
            <a:pPr marL="0" lvl="0" indent="0" rtl="0">
              <a:spcBef>
                <a:spcPts val="0"/>
              </a:spcBef>
              <a:spcAft>
                <a:spcPts val="0"/>
              </a:spcAft>
              <a:buNone/>
            </a:pPr>
            <a:endParaRPr sz="1200" b="1" dirty="0">
              <a:latin typeface="Nixie One"/>
              <a:ea typeface="Nixie One"/>
              <a:cs typeface="Nixie One"/>
              <a:sym typeface="Nixie One"/>
            </a:endParaRPr>
          </a:p>
          <a:p>
            <a:pPr marL="0" lvl="0" indent="0" rtl="0">
              <a:spcBef>
                <a:spcPts val="0"/>
              </a:spcBef>
              <a:spcAft>
                <a:spcPts val="0"/>
              </a:spcAft>
              <a:buNone/>
            </a:pPr>
            <a:endParaRPr sz="1200" b="1" dirty="0">
              <a:latin typeface="Nixie One"/>
              <a:ea typeface="Nixie One"/>
              <a:cs typeface="Nixie One"/>
              <a:sym typeface="Nixie One"/>
            </a:endParaRPr>
          </a:p>
          <a:p>
            <a:pPr marL="0" lvl="0" indent="0" rtl="0">
              <a:spcBef>
                <a:spcPts val="0"/>
              </a:spcBef>
              <a:spcAft>
                <a:spcPts val="0"/>
              </a:spcAft>
              <a:buNone/>
            </a:pPr>
            <a:endParaRPr sz="1200" b="1" dirty="0">
              <a:latin typeface="Nixie One"/>
              <a:ea typeface="Nixie One"/>
              <a:cs typeface="Nixie One"/>
              <a:sym typeface="Nixie One"/>
            </a:endParaRPr>
          </a:p>
          <a:p>
            <a:pPr marL="0" lvl="0" indent="0" rtl="0">
              <a:spcBef>
                <a:spcPts val="0"/>
              </a:spcBef>
              <a:spcAft>
                <a:spcPts val="0"/>
              </a:spcAft>
              <a:buNone/>
            </a:pPr>
            <a:endParaRPr sz="1200" b="1" dirty="0">
              <a:latin typeface="Nixie One"/>
              <a:ea typeface="Nixie One"/>
              <a:cs typeface="Nixie One"/>
              <a:sym typeface="Nixie One"/>
            </a:endParaRPr>
          </a:p>
          <a:p>
            <a:pPr marL="0" lvl="0" indent="0" rtl="0">
              <a:spcBef>
                <a:spcPts val="0"/>
              </a:spcBef>
              <a:spcAft>
                <a:spcPts val="0"/>
              </a:spcAft>
              <a:buNone/>
            </a:pPr>
            <a:endParaRPr sz="1200" b="1" dirty="0">
              <a:latin typeface="Nixie One"/>
              <a:ea typeface="Nixie One"/>
              <a:cs typeface="Nixie One"/>
              <a:sym typeface="Nixie One"/>
            </a:endParaRPr>
          </a:p>
          <a:p>
            <a:pPr marL="0" lvl="0" indent="0" rtl="0">
              <a:spcBef>
                <a:spcPts val="0"/>
              </a:spcBef>
              <a:spcAft>
                <a:spcPts val="0"/>
              </a:spcAft>
              <a:buNone/>
            </a:pPr>
            <a:endParaRPr sz="1200" b="1" dirty="0">
              <a:latin typeface="Nixie One"/>
              <a:ea typeface="Nixie One"/>
              <a:cs typeface="Nixie One"/>
              <a:sym typeface="Nixie One"/>
            </a:endParaRPr>
          </a:p>
        </p:txBody>
      </p:sp>
      <p:pic>
        <p:nvPicPr>
          <p:cNvPr id="11" name="Shape 81">
            <a:extLst>
              <a:ext uri="{FF2B5EF4-FFF2-40B4-BE49-F238E27FC236}">
                <a16:creationId xmlns:a16="http://schemas.microsoft.com/office/drawing/2014/main" id="{DAE21B59-8EEE-7A4F-87C1-FB97D1A59183}"/>
              </a:ext>
            </a:extLst>
          </p:cNvPr>
          <p:cNvPicPr preferRelativeResize="0"/>
          <p:nvPr/>
        </p:nvPicPr>
        <p:blipFill>
          <a:blip r:embed="rId3">
            <a:alphaModFix/>
          </a:blip>
          <a:stretch>
            <a:fillRect/>
          </a:stretch>
        </p:blipFill>
        <p:spPr>
          <a:xfrm>
            <a:off x="914744" y="1571167"/>
            <a:ext cx="4890500" cy="193225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Shape 82">
            <a:extLst>
              <a:ext uri="{FF2B5EF4-FFF2-40B4-BE49-F238E27FC236}">
                <a16:creationId xmlns:a16="http://schemas.microsoft.com/office/drawing/2014/main" id="{895C52C4-6918-C041-8DBA-AD3E84984F67}"/>
              </a:ext>
            </a:extLst>
          </p:cNvPr>
          <p:cNvPicPr preferRelativeResize="0"/>
          <p:nvPr/>
        </p:nvPicPr>
        <p:blipFill>
          <a:blip r:embed="rId4">
            <a:alphaModFix/>
          </a:blip>
          <a:stretch>
            <a:fillRect/>
          </a:stretch>
        </p:blipFill>
        <p:spPr>
          <a:xfrm>
            <a:off x="240168" y="3530264"/>
            <a:ext cx="6553203" cy="161323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2821992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859519" y="731988"/>
            <a:ext cx="2406600" cy="771525"/>
          </a:xfrm>
          <a:prstGeom prst="rect">
            <a:avLst/>
          </a:prstGeom>
        </p:spPr>
        <p:txBody>
          <a:bodyPr spcFirstLastPara="1" wrap="square" lIns="68569" tIns="68569" rIns="68569" bIns="68569" anchor="ctr" anchorCtr="0">
            <a:noAutofit/>
          </a:bodyPr>
          <a:lstStyle/>
          <a:p>
            <a:r>
              <a:rPr lang="en" dirty="0"/>
              <a:t>Java Script</a:t>
            </a:r>
            <a:endParaRPr dirty="0"/>
          </a:p>
        </p:txBody>
      </p:sp>
      <p:grpSp>
        <p:nvGrpSpPr>
          <p:cNvPr id="112" name="Shape 112"/>
          <p:cNvGrpSpPr/>
          <p:nvPr/>
        </p:nvGrpSpPr>
        <p:grpSpPr>
          <a:xfrm>
            <a:off x="240168" y="980336"/>
            <a:ext cx="274844" cy="274828"/>
            <a:chOff x="1923675" y="1633650"/>
            <a:chExt cx="436000" cy="435975"/>
          </a:xfrm>
        </p:grpSpPr>
        <p:sp>
          <p:nvSpPr>
            <p:cNvPr id="113" name="Shape 113"/>
            <p:cNvSpPr/>
            <p:nvPr/>
          </p:nvSpPr>
          <p:spPr>
            <a:xfrm>
              <a:off x="2209250" y="1633650"/>
              <a:ext cx="150425" cy="150425"/>
            </a:xfrm>
            <a:custGeom>
              <a:avLst/>
              <a:gdLst/>
              <a:ahLst/>
              <a:cxnLst/>
              <a:rect l="0" t="0" r="0" b="0"/>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14" name="Shape 114"/>
            <p:cNvSpPr/>
            <p:nvPr/>
          </p:nvSpPr>
          <p:spPr>
            <a:xfrm>
              <a:off x="2019900" y="1757250"/>
              <a:ext cx="261825" cy="261850"/>
            </a:xfrm>
            <a:custGeom>
              <a:avLst/>
              <a:gdLst/>
              <a:ahLst/>
              <a:cxnLst/>
              <a:rect l="0" t="0" r="0" b="0"/>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15" name="Shape 115"/>
            <p:cNvSpPr/>
            <p:nvPr/>
          </p:nvSpPr>
          <p:spPr>
            <a:xfrm>
              <a:off x="1923675" y="1681150"/>
              <a:ext cx="388500" cy="388475"/>
            </a:xfrm>
            <a:custGeom>
              <a:avLst/>
              <a:gdLst/>
              <a:ahLst/>
              <a:cxnLst/>
              <a:rect l="0" t="0" r="0" b="0"/>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16" name="Shape 116"/>
            <p:cNvSpPr/>
            <p:nvPr/>
          </p:nvSpPr>
          <p:spPr>
            <a:xfrm>
              <a:off x="1974225" y="1711575"/>
              <a:ext cx="261825" cy="261850"/>
            </a:xfrm>
            <a:custGeom>
              <a:avLst/>
              <a:gdLst/>
              <a:ahLst/>
              <a:cxnLst/>
              <a:rect l="0" t="0" r="0" b="0"/>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17" name="Shape 117"/>
            <p:cNvSpPr/>
            <p:nvPr/>
          </p:nvSpPr>
          <p:spPr>
            <a:xfrm>
              <a:off x="1934650" y="2014200"/>
              <a:ext cx="44475" cy="44475"/>
            </a:xfrm>
            <a:custGeom>
              <a:avLst/>
              <a:gdLst/>
              <a:ahLst/>
              <a:cxnLst/>
              <a:rect l="0" t="0" r="0" b="0"/>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18" name="Shape 118"/>
            <p:cNvSpPr/>
            <p:nvPr/>
          </p:nvSpPr>
          <p:spPr>
            <a:xfrm>
              <a:off x="1944375" y="1947225"/>
              <a:ext cx="101725" cy="101700"/>
            </a:xfrm>
            <a:custGeom>
              <a:avLst/>
              <a:gdLst/>
              <a:ahLst/>
              <a:cxnLst/>
              <a:rect l="0" t="0" r="0" b="0"/>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grpSp>
      <p:pic>
        <p:nvPicPr>
          <p:cNvPr id="10" name="Shape 88">
            <a:extLst>
              <a:ext uri="{FF2B5EF4-FFF2-40B4-BE49-F238E27FC236}">
                <a16:creationId xmlns:a16="http://schemas.microsoft.com/office/drawing/2014/main" id="{3D366102-D8AF-F848-A964-A9C38C8F415D}"/>
              </a:ext>
            </a:extLst>
          </p:cNvPr>
          <p:cNvPicPr preferRelativeResize="0"/>
          <p:nvPr/>
        </p:nvPicPr>
        <p:blipFill>
          <a:blip r:embed="rId3">
            <a:alphaModFix/>
          </a:blip>
          <a:stretch>
            <a:fillRect/>
          </a:stretch>
        </p:blipFill>
        <p:spPr>
          <a:xfrm>
            <a:off x="3640569" y="731988"/>
            <a:ext cx="3071730" cy="33124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1" name="Shape 87">
            <a:extLst>
              <a:ext uri="{FF2B5EF4-FFF2-40B4-BE49-F238E27FC236}">
                <a16:creationId xmlns:a16="http://schemas.microsoft.com/office/drawing/2014/main" id="{A0F9672E-03CA-E049-82B8-E9AC3988DCE0}"/>
              </a:ext>
            </a:extLst>
          </p:cNvPr>
          <p:cNvPicPr preferRelativeResize="0"/>
          <p:nvPr/>
        </p:nvPicPr>
        <p:blipFill>
          <a:blip r:embed="rId4">
            <a:alphaModFix/>
          </a:blip>
          <a:stretch>
            <a:fillRect/>
          </a:stretch>
        </p:blipFill>
        <p:spPr>
          <a:xfrm>
            <a:off x="272034" y="1652060"/>
            <a:ext cx="3164502" cy="338216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6601194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859519" y="731988"/>
            <a:ext cx="2406600" cy="771525"/>
          </a:xfrm>
          <a:prstGeom prst="rect">
            <a:avLst/>
          </a:prstGeom>
        </p:spPr>
        <p:txBody>
          <a:bodyPr spcFirstLastPara="1" wrap="square" lIns="68569" tIns="68569" rIns="68569" bIns="68569" anchor="ctr" anchorCtr="0">
            <a:noAutofit/>
          </a:bodyPr>
          <a:lstStyle/>
          <a:p>
            <a:r>
              <a:rPr lang="en-US" dirty="0"/>
              <a:t>Java Script</a:t>
            </a:r>
            <a:endParaRPr dirty="0"/>
          </a:p>
        </p:txBody>
      </p:sp>
      <p:grpSp>
        <p:nvGrpSpPr>
          <p:cNvPr id="112" name="Shape 112"/>
          <p:cNvGrpSpPr/>
          <p:nvPr/>
        </p:nvGrpSpPr>
        <p:grpSpPr>
          <a:xfrm>
            <a:off x="240168" y="980336"/>
            <a:ext cx="274844" cy="274828"/>
            <a:chOff x="1923675" y="1633650"/>
            <a:chExt cx="436000" cy="435975"/>
          </a:xfrm>
        </p:grpSpPr>
        <p:sp>
          <p:nvSpPr>
            <p:cNvPr id="113" name="Shape 113"/>
            <p:cNvSpPr/>
            <p:nvPr/>
          </p:nvSpPr>
          <p:spPr>
            <a:xfrm>
              <a:off x="2209250" y="1633650"/>
              <a:ext cx="150425" cy="150425"/>
            </a:xfrm>
            <a:custGeom>
              <a:avLst/>
              <a:gdLst/>
              <a:ahLst/>
              <a:cxnLst/>
              <a:rect l="0" t="0" r="0" b="0"/>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14" name="Shape 114"/>
            <p:cNvSpPr/>
            <p:nvPr/>
          </p:nvSpPr>
          <p:spPr>
            <a:xfrm>
              <a:off x="2019900" y="1757250"/>
              <a:ext cx="261825" cy="261850"/>
            </a:xfrm>
            <a:custGeom>
              <a:avLst/>
              <a:gdLst/>
              <a:ahLst/>
              <a:cxnLst/>
              <a:rect l="0" t="0" r="0" b="0"/>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15" name="Shape 115"/>
            <p:cNvSpPr/>
            <p:nvPr/>
          </p:nvSpPr>
          <p:spPr>
            <a:xfrm>
              <a:off x="1923675" y="1681150"/>
              <a:ext cx="388500" cy="388475"/>
            </a:xfrm>
            <a:custGeom>
              <a:avLst/>
              <a:gdLst/>
              <a:ahLst/>
              <a:cxnLst/>
              <a:rect l="0" t="0" r="0" b="0"/>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16" name="Shape 116"/>
            <p:cNvSpPr/>
            <p:nvPr/>
          </p:nvSpPr>
          <p:spPr>
            <a:xfrm>
              <a:off x="1974225" y="1711575"/>
              <a:ext cx="261825" cy="261850"/>
            </a:xfrm>
            <a:custGeom>
              <a:avLst/>
              <a:gdLst/>
              <a:ahLst/>
              <a:cxnLst/>
              <a:rect l="0" t="0" r="0" b="0"/>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17" name="Shape 117"/>
            <p:cNvSpPr/>
            <p:nvPr/>
          </p:nvSpPr>
          <p:spPr>
            <a:xfrm>
              <a:off x="1934650" y="2014200"/>
              <a:ext cx="44475" cy="44475"/>
            </a:xfrm>
            <a:custGeom>
              <a:avLst/>
              <a:gdLst/>
              <a:ahLst/>
              <a:cxnLst/>
              <a:rect l="0" t="0" r="0" b="0"/>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18" name="Shape 118"/>
            <p:cNvSpPr/>
            <p:nvPr/>
          </p:nvSpPr>
          <p:spPr>
            <a:xfrm>
              <a:off x="1944375" y="1947225"/>
              <a:ext cx="101725" cy="101700"/>
            </a:xfrm>
            <a:custGeom>
              <a:avLst/>
              <a:gdLst/>
              <a:ahLst/>
              <a:cxnLst/>
              <a:rect l="0" t="0" r="0" b="0"/>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grpSp>
      <p:sp>
        <p:nvSpPr>
          <p:cNvPr id="11" name="Shape 94">
            <a:extLst>
              <a:ext uri="{FF2B5EF4-FFF2-40B4-BE49-F238E27FC236}">
                <a16:creationId xmlns:a16="http://schemas.microsoft.com/office/drawing/2014/main" id="{2829F35A-8F1A-224F-ABA7-69BF729C6045}"/>
              </a:ext>
            </a:extLst>
          </p:cNvPr>
          <p:cNvSpPr txBox="1"/>
          <p:nvPr/>
        </p:nvSpPr>
        <p:spPr>
          <a:xfrm>
            <a:off x="261104" y="1572787"/>
            <a:ext cx="4978200" cy="294600"/>
          </a:xfrm>
          <a:prstGeom prst="rect">
            <a:avLst/>
          </a:prstGeom>
          <a:noFill/>
          <a:ln>
            <a:noFill/>
          </a:ln>
        </p:spPr>
        <p:txBody>
          <a:bodyPr spcFirstLastPara="1" wrap="square" lIns="91425" tIns="91425" rIns="91425" bIns="91425" anchor="t" anchorCtr="0">
            <a:noAutofit/>
          </a:bodyPr>
          <a:lstStyle/>
          <a:p>
            <a:pPr marL="457200" lvl="0" indent="-304800" rtl="0">
              <a:spcBef>
                <a:spcPts val="0"/>
              </a:spcBef>
              <a:spcAft>
                <a:spcPts val="0"/>
              </a:spcAft>
              <a:buClr>
                <a:schemeClr val="dk1"/>
              </a:buClr>
              <a:buSzPts val="1200"/>
              <a:buFont typeface="Nixie One"/>
              <a:buChar char="●"/>
            </a:pPr>
            <a:r>
              <a:rPr lang="en" sz="1200" b="1" dirty="0">
                <a:solidFill>
                  <a:schemeClr val="dk1"/>
                </a:solidFill>
                <a:latin typeface="Nixie One"/>
                <a:ea typeface="Nixie One"/>
                <a:cs typeface="Nixie One"/>
                <a:sym typeface="Nixie One"/>
              </a:rPr>
              <a:t>To list all the answer of a question.</a:t>
            </a:r>
            <a:endParaRPr b="1" dirty="0">
              <a:latin typeface="Nixie One"/>
              <a:ea typeface="Nixie One"/>
              <a:cs typeface="Nixie One"/>
              <a:sym typeface="Nixie One"/>
            </a:endParaRPr>
          </a:p>
        </p:txBody>
      </p:sp>
      <p:pic>
        <p:nvPicPr>
          <p:cNvPr id="12" name="Shape 95">
            <a:extLst>
              <a:ext uri="{FF2B5EF4-FFF2-40B4-BE49-F238E27FC236}">
                <a16:creationId xmlns:a16="http://schemas.microsoft.com/office/drawing/2014/main" id="{50FBF641-AC7C-4B4A-9CD9-C165C69E1967}"/>
              </a:ext>
            </a:extLst>
          </p:cNvPr>
          <p:cNvPicPr preferRelativeResize="0"/>
          <p:nvPr/>
        </p:nvPicPr>
        <p:blipFill>
          <a:blip r:embed="rId3">
            <a:alphaModFix/>
          </a:blip>
          <a:stretch>
            <a:fillRect/>
          </a:stretch>
        </p:blipFill>
        <p:spPr>
          <a:xfrm>
            <a:off x="283705" y="3260056"/>
            <a:ext cx="5220326" cy="1853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Shape 96">
            <a:extLst>
              <a:ext uri="{FF2B5EF4-FFF2-40B4-BE49-F238E27FC236}">
                <a16:creationId xmlns:a16="http://schemas.microsoft.com/office/drawing/2014/main" id="{EFABC7C3-7421-E246-8A5B-A04846DA65E0}"/>
              </a:ext>
            </a:extLst>
          </p:cNvPr>
          <p:cNvSpPr txBox="1"/>
          <p:nvPr/>
        </p:nvSpPr>
        <p:spPr>
          <a:xfrm>
            <a:off x="317342" y="2894551"/>
            <a:ext cx="4762800" cy="294600"/>
          </a:xfrm>
          <a:prstGeom prst="rect">
            <a:avLst/>
          </a:prstGeom>
          <a:noFill/>
          <a:ln>
            <a:noFill/>
          </a:ln>
        </p:spPr>
        <p:txBody>
          <a:bodyPr spcFirstLastPara="1" wrap="square" lIns="91425" tIns="91425" rIns="91425" bIns="91425" anchor="t" anchorCtr="0">
            <a:noAutofit/>
          </a:bodyPr>
          <a:lstStyle/>
          <a:p>
            <a:pPr marL="457200" lvl="0" indent="-304800" rtl="0">
              <a:spcBef>
                <a:spcPts val="0"/>
              </a:spcBef>
              <a:spcAft>
                <a:spcPts val="0"/>
              </a:spcAft>
              <a:buClr>
                <a:schemeClr val="dk1"/>
              </a:buClr>
              <a:buSzPts val="1200"/>
              <a:buFont typeface="Nixie One"/>
              <a:buChar char="●"/>
            </a:pPr>
            <a:r>
              <a:rPr lang="en" sz="1200" b="1" dirty="0">
                <a:solidFill>
                  <a:schemeClr val="dk1"/>
                </a:solidFill>
                <a:latin typeface="Nixie One"/>
                <a:ea typeface="Nixie One"/>
                <a:cs typeface="Nixie One"/>
                <a:sym typeface="Nixie One"/>
              </a:rPr>
              <a:t>To show the input field for the answer text box.</a:t>
            </a:r>
            <a:endParaRPr sz="1200" b="1" dirty="0">
              <a:solidFill>
                <a:schemeClr val="dk1"/>
              </a:solidFill>
              <a:latin typeface="Nixie One"/>
              <a:ea typeface="Nixie One"/>
              <a:cs typeface="Nixie One"/>
              <a:sym typeface="Nixie One"/>
            </a:endParaRPr>
          </a:p>
        </p:txBody>
      </p:sp>
      <p:sp>
        <p:nvSpPr>
          <p:cNvPr id="14" name="Shape 97">
            <a:extLst>
              <a:ext uri="{FF2B5EF4-FFF2-40B4-BE49-F238E27FC236}">
                <a16:creationId xmlns:a16="http://schemas.microsoft.com/office/drawing/2014/main" id="{2CA4BE51-18F4-6B4A-B1D9-1E601784037C}"/>
              </a:ext>
            </a:extLst>
          </p:cNvPr>
          <p:cNvSpPr txBox="1"/>
          <p:nvPr/>
        </p:nvSpPr>
        <p:spPr>
          <a:xfrm>
            <a:off x="4989710" y="2804853"/>
            <a:ext cx="2320021" cy="546000"/>
          </a:xfrm>
          <a:prstGeom prst="rect">
            <a:avLst/>
          </a:prstGeom>
          <a:noFill/>
          <a:ln>
            <a:noFill/>
          </a:ln>
        </p:spPr>
        <p:txBody>
          <a:bodyPr spcFirstLastPara="1" wrap="square" lIns="91425" tIns="91425" rIns="91425" bIns="91425" anchor="t" anchorCtr="0">
            <a:noAutofit/>
          </a:bodyPr>
          <a:lstStyle/>
          <a:p>
            <a:pPr marL="457200" lvl="0" indent="-304800">
              <a:spcBef>
                <a:spcPts val="0"/>
              </a:spcBef>
              <a:spcAft>
                <a:spcPts val="0"/>
              </a:spcAft>
              <a:buClr>
                <a:schemeClr val="dk1"/>
              </a:buClr>
              <a:buSzPts val="1200"/>
              <a:buFont typeface="Nixie One"/>
              <a:buChar char="●"/>
            </a:pPr>
            <a:r>
              <a:rPr lang="en" sz="1200" b="1" dirty="0">
                <a:solidFill>
                  <a:schemeClr val="dk1"/>
                </a:solidFill>
                <a:latin typeface="Nixie One"/>
                <a:ea typeface="Nixie One"/>
                <a:cs typeface="Nixie One"/>
                <a:sym typeface="Nixie One"/>
              </a:rPr>
              <a:t>To validate the registration form.</a:t>
            </a:r>
            <a:endParaRPr sz="1200" b="1" dirty="0">
              <a:solidFill>
                <a:schemeClr val="dk1"/>
              </a:solidFill>
              <a:latin typeface="Nixie One"/>
              <a:ea typeface="Nixie One"/>
              <a:cs typeface="Nixie One"/>
              <a:sym typeface="Nixie One"/>
            </a:endParaRPr>
          </a:p>
        </p:txBody>
      </p:sp>
      <p:pic>
        <p:nvPicPr>
          <p:cNvPr id="15" name="Shape 98">
            <a:extLst>
              <a:ext uri="{FF2B5EF4-FFF2-40B4-BE49-F238E27FC236}">
                <a16:creationId xmlns:a16="http://schemas.microsoft.com/office/drawing/2014/main" id="{358D5C3A-B996-9748-8C35-657151C12870}"/>
              </a:ext>
            </a:extLst>
          </p:cNvPr>
          <p:cNvPicPr preferRelativeResize="0"/>
          <p:nvPr/>
        </p:nvPicPr>
        <p:blipFill>
          <a:blip r:embed="rId4">
            <a:alphaModFix/>
          </a:blip>
          <a:stretch>
            <a:fillRect/>
          </a:stretch>
        </p:blipFill>
        <p:spPr>
          <a:xfrm>
            <a:off x="5665617" y="3310660"/>
            <a:ext cx="1177200" cy="18328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Shape 99">
            <a:extLst>
              <a:ext uri="{FF2B5EF4-FFF2-40B4-BE49-F238E27FC236}">
                <a16:creationId xmlns:a16="http://schemas.microsoft.com/office/drawing/2014/main" id="{82C832CA-B71B-7945-8F79-5BDAB80947C2}"/>
              </a:ext>
            </a:extLst>
          </p:cNvPr>
          <p:cNvPicPr preferRelativeResize="0"/>
          <p:nvPr/>
        </p:nvPicPr>
        <p:blipFill>
          <a:blip r:embed="rId5">
            <a:alphaModFix/>
          </a:blip>
          <a:stretch>
            <a:fillRect/>
          </a:stretch>
        </p:blipFill>
        <p:spPr>
          <a:xfrm>
            <a:off x="250216" y="1963457"/>
            <a:ext cx="6494025" cy="7588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76239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859519" y="731988"/>
            <a:ext cx="2406600" cy="771525"/>
          </a:xfrm>
          <a:prstGeom prst="rect">
            <a:avLst/>
          </a:prstGeom>
        </p:spPr>
        <p:txBody>
          <a:bodyPr spcFirstLastPara="1" wrap="square" lIns="68569" tIns="68569" rIns="68569" bIns="68569" anchor="ctr" anchorCtr="0">
            <a:noAutofit/>
          </a:bodyPr>
          <a:lstStyle/>
          <a:p>
            <a:r>
              <a:rPr lang="en-US" dirty="0"/>
              <a:t>Cont.. To Demo</a:t>
            </a:r>
            <a:endParaRPr dirty="0"/>
          </a:p>
        </p:txBody>
      </p:sp>
      <p:grpSp>
        <p:nvGrpSpPr>
          <p:cNvPr id="112" name="Shape 112"/>
          <p:cNvGrpSpPr/>
          <p:nvPr/>
        </p:nvGrpSpPr>
        <p:grpSpPr>
          <a:xfrm>
            <a:off x="240168" y="980336"/>
            <a:ext cx="274844" cy="274828"/>
            <a:chOff x="1923675" y="1633650"/>
            <a:chExt cx="436000" cy="435975"/>
          </a:xfrm>
        </p:grpSpPr>
        <p:sp>
          <p:nvSpPr>
            <p:cNvPr id="113" name="Shape 113"/>
            <p:cNvSpPr/>
            <p:nvPr/>
          </p:nvSpPr>
          <p:spPr>
            <a:xfrm>
              <a:off x="2209250" y="1633650"/>
              <a:ext cx="150425" cy="150425"/>
            </a:xfrm>
            <a:custGeom>
              <a:avLst/>
              <a:gdLst/>
              <a:ahLst/>
              <a:cxnLst/>
              <a:rect l="0" t="0" r="0" b="0"/>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14" name="Shape 114"/>
            <p:cNvSpPr/>
            <p:nvPr/>
          </p:nvSpPr>
          <p:spPr>
            <a:xfrm>
              <a:off x="2019900" y="1757250"/>
              <a:ext cx="261825" cy="261850"/>
            </a:xfrm>
            <a:custGeom>
              <a:avLst/>
              <a:gdLst/>
              <a:ahLst/>
              <a:cxnLst/>
              <a:rect l="0" t="0" r="0" b="0"/>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15" name="Shape 115"/>
            <p:cNvSpPr/>
            <p:nvPr/>
          </p:nvSpPr>
          <p:spPr>
            <a:xfrm>
              <a:off x="1923675" y="1681150"/>
              <a:ext cx="388500" cy="388475"/>
            </a:xfrm>
            <a:custGeom>
              <a:avLst/>
              <a:gdLst/>
              <a:ahLst/>
              <a:cxnLst/>
              <a:rect l="0" t="0" r="0" b="0"/>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16" name="Shape 116"/>
            <p:cNvSpPr/>
            <p:nvPr/>
          </p:nvSpPr>
          <p:spPr>
            <a:xfrm>
              <a:off x="1974225" y="1711575"/>
              <a:ext cx="261825" cy="261850"/>
            </a:xfrm>
            <a:custGeom>
              <a:avLst/>
              <a:gdLst/>
              <a:ahLst/>
              <a:cxnLst/>
              <a:rect l="0" t="0" r="0" b="0"/>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17" name="Shape 117"/>
            <p:cNvSpPr/>
            <p:nvPr/>
          </p:nvSpPr>
          <p:spPr>
            <a:xfrm>
              <a:off x="1934650" y="2014200"/>
              <a:ext cx="44475" cy="44475"/>
            </a:xfrm>
            <a:custGeom>
              <a:avLst/>
              <a:gdLst/>
              <a:ahLst/>
              <a:cxnLst/>
              <a:rect l="0" t="0" r="0" b="0"/>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18" name="Shape 118"/>
            <p:cNvSpPr/>
            <p:nvPr/>
          </p:nvSpPr>
          <p:spPr>
            <a:xfrm>
              <a:off x="1944375" y="1947225"/>
              <a:ext cx="101725" cy="101700"/>
            </a:xfrm>
            <a:custGeom>
              <a:avLst/>
              <a:gdLst/>
              <a:ahLst/>
              <a:cxnLst/>
              <a:rect l="0" t="0" r="0" b="0"/>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grpSp>
      <p:sp>
        <p:nvSpPr>
          <p:cNvPr id="2" name="Rectangle 1">
            <a:extLst>
              <a:ext uri="{FF2B5EF4-FFF2-40B4-BE49-F238E27FC236}">
                <a16:creationId xmlns:a16="http://schemas.microsoft.com/office/drawing/2014/main" id="{E77F3069-B09D-6C49-9733-71AA07C0A1E1}"/>
              </a:ext>
            </a:extLst>
          </p:cNvPr>
          <p:cNvSpPr/>
          <p:nvPr/>
        </p:nvSpPr>
        <p:spPr>
          <a:xfrm>
            <a:off x="1714500" y="2202418"/>
            <a:ext cx="3429000" cy="738664"/>
          </a:xfrm>
          <a:prstGeom prst="rect">
            <a:avLst/>
          </a:prstGeom>
        </p:spPr>
        <p:txBody>
          <a:bodyPr>
            <a:spAutoFit/>
          </a:bodyPr>
          <a:lstStyle/>
          <a:p>
            <a:pPr lvl="0"/>
            <a:r>
              <a:rPr lang="en-IN" b="1" dirty="0">
                <a:latin typeface="Nixie One"/>
                <a:ea typeface="Nixie One"/>
                <a:cs typeface="Nixie One"/>
                <a:sym typeface="Nixie One"/>
              </a:rPr>
              <a:t>To better understand the web application we are going to show a brief demo.</a:t>
            </a:r>
          </a:p>
        </p:txBody>
      </p:sp>
    </p:spTree>
    <p:extLst>
      <p:ext uri="{BB962C8B-B14F-4D97-AF65-F5344CB8AC3E}">
        <p14:creationId xmlns:p14="http://schemas.microsoft.com/office/powerpoint/2010/main" val="3037186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ctrTitle" idx="4294967295"/>
          </p:nvPr>
        </p:nvSpPr>
        <p:spPr>
          <a:xfrm>
            <a:off x="343528" y="768790"/>
            <a:ext cx="3937070" cy="869850"/>
          </a:xfrm>
          <a:prstGeom prst="rect">
            <a:avLst/>
          </a:prstGeom>
        </p:spPr>
        <p:txBody>
          <a:bodyPr spcFirstLastPara="1" wrap="square" lIns="68569" tIns="68569" rIns="68569" bIns="68569" anchor="b" anchorCtr="0">
            <a:noAutofit/>
          </a:bodyPr>
          <a:lstStyle/>
          <a:p>
            <a:r>
              <a:rPr lang="en" sz="4500" dirty="0">
                <a:solidFill>
                  <a:srgbClr val="94BF6E"/>
                </a:solidFill>
              </a:rPr>
              <a:t>BIG CONCEPT</a:t>
            </a:r>
            <a:endParaRPr sz="4500" dirty="0">
              <a:solidFill>
                <a:srgbClr val="94BF6E"/>
              </a:solidFill>
            </a:endParaRPr>
          </a:p>
        </p:txBody>
      </p:sp>
      <p:sp>
        <p:nvSpPr>
          <p:cNvPr id="159" name="Shape 159"/>
          <p:cNvSpPr txBox="1">
            <a:spLocks noGrp="1"/>
          </p:cNvSpPr>
          <p:nvPr>
            <p:ph type="subTitle" idx="4294967295"/>
          </p:nvPr>
        </p:nvSpPr>
        <p:spPr>
          <a:xfrm>
            <a:off x="343527" y="1638640"/>
            <a:ext cx="3700615" cy="2113384"/>
          </a:xfrm>
          <a:prstGeom prst="rect">
            <a:avLst/>
          </a:prstGeom>
        </p:spPr>
        <p:txBody>
          <a:bodyPr spcFirstLastPara="1" wrap="square" lIns="68569" tIns="68569" rIns="68569" bIns="68569" anchor="ctr" anchorCtr="0">
            <a:noAutofit/>
          </a:bodyPr>
          <a:lstStyle/>
          <a:p>
            <a:pPr marL="0" indent="0">
              <a:spcBef>
                <a:spcPts val="450"/>
              </a:spcBef>
              <a:buNone/>
            </a:pPr>
            <a:r>
              <a:rPr lang="en-US" sz="1800" dirty="0"/>
              <a:t>We are always in need of some efficient platforms to share or to know information about job interviews, tips and solutions to some onerous tasks. </a:t>
            </a:r>
            <a:endParaRPr sz="1800" dirty="0"/>
          </a:p>
        </p:txBody>
      </p:sp>
      <p:sp>
        <p:nvSpPr>
          <p:cNvPr id="160" name="Shape 160"/>
          <p:cNvSpPr/>
          <p:nvPr/>
        </p:nvSpPr>
        <p:spPr>
          <a:xfrm>
            <a:off x="5410555" y="1203715"/>
            <a:ext cx="265561" cy="253568"/>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solidFill>
            <a:srgbClr val="18637B"/>
          </a:solidFill>
          <a:ln w="19050" cap="rnd" cmpd="sng">
            <a:solidFill>
              <a:srgbClr val="18637B"/>
            </a:solidFill>
            <a:prstDash val="solid"/>
            <a:round/>
            <a:headEnd type="none" w="sm" len="sm"/>
            <a:tailEnd type="none" w="sm" len="sm"/>
          </a:ln>
        </p:spPr>
        <p:txBody>
          <a:bodyPr spcFirstLastPara="1" wrap="square" lIns="68569" tIns="68569" rIns="68569" bIns="68569" anchor="ctr" anchorCtr="0">
            <a:noAutofit/>
          </a:bodyPr>
          <a:lstStyle/>
          <a:p>
            <a:endParaRPr sz="1050"/>
          </a:p>
        </p:txBody>
      </p:sp>
      <p:grpSp>
        <p:nvGrpSpPr>
          <p:cNvPr id="161" name="Shape 161"/>
          <p:cNvGrpSpPr/>
          <p:nvPr/>
        </p:nvGrpSpPr>
        <p:grpSpPr>
          <a:xfrm>
            <a:off x="4779219" y="1756226"/>
            <a:ext cx="1631025" cy="1631125"/>
            <a:chOff x="6643075" y="3664250"/>
            <a:chExt cx="407950" cy="407975"/>
          </a:xfrm>
        </p:grpSpPr>
        <p:sp>
          <p:nvSpPr>
            <p:cNvPr id="162" name="Shape 162"/>
            <p:cNvSpPr/>
            <p:nvPr/>
          </p:nvSpPr>
          <p:spPr>
            <a:xfrm>
              <a:off x="6794075" y="3815250"/>
              <a:ext cx="211300" cy="211300"/>
            </a:xfrm>
            <a:custGeom>
              <a:avLst/>
              <a:gdLst/>
              <a:ahLst/>
              <a:cxnLst/>
              <a:rect l="0" t="0" r="0" b="0"/>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solidFill>
              <a:srgbClr val="94BF6E"/>
            </a:solidFill>
            <a:ln w="19050" cap="rnd" cmpd="sng">
              <a:solidFill>
                <a:srgbClr val="94BF6E"/>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63" name="Shape 163"/>
            <p:cNvSpPr/>
            <p:nvPr/>
          </p:nvSpPr>
          <p:spPr>
            <a:xfrm>
              <a:off x="6643075" y="3664250"/>
              <a:ext cx="407950" cy="407975"/>
            </a:xfrm>
            <a:custGeom>
              <a:avLst/>
              <a:gdLst/>
              <a:ahLst/>
              <a:cxnLst/>
              <a:rect l="0" t="0" r="0" b="0"/>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solidFill>
              <a:srgbClr val="94BF6E"/>
            </a:solidFill>
            <a:ln w="19050" cap="rnd" cmpd="sng">
              <a:solidFill>
                <a:srgbClr val="94BF6E"/>
              </a:solidFill>
              <a:prstDash val="solid"/>
              <a:round/>
              <a:headEnd type="none" w="sm" len="sm"/>
              <a:tailEnd type="none" w="sm" len="sm"/>
            </a:ln>
          </p:spPr>
          <p:txBody>
            <a:bodyPr spcFirstLastPara="1" wrap="square" lIns="68569" tIns="68569" rIns="68569" bIns="68569" anchor="ctr" anchorCtr="0">
              <a:noAutofit/>
            </a:bodyPr>
            <a:lstStyle/>
            <a:p>
              <a:endParaRPr sz="1050"/>
            </a:p>
          </p:txBody>
        </p:sp>
      </p:grpSp>
      <p:grpSp>
        <p:nvGrpSpPr>
          <p:cNvPr id="164" name="Shape 164"/>
          <p:cNvGrpSpPr/>
          <p:nvPr/>
        </p:nvGrpSpPr>
        <p:grpSpPr>
          <a:xfrm>
            <a:off x="3746965" y="2982857"/>
            <a:ext cx="736055" cy="736013"/>
            <a:chOff x="576250" y="4319400"/>
            <a:chExt cx="442075" cy="442050"/>
          </a:xfrm>
        </p:grpSpPr>
        <p:sp>
          <p:nvSpPr>
            <p:cNvPr id="165" name="Shape 165"/>
            <p:cNvSpPr/>
            <p:nvPr/>
          </p:nvSpPr>
          <p:spPr>
            <a:xfrm>
              <a:off x="576250" y="4319400"/>
              <a:ext cx="442075" cy="442050"/>
            </a:xfrm>
            <a:custGeom>
              <a:avLst/>
              <a:gdLst/>
              <a:ahLst/>
              <a:cxnLst/>
              <a:rect l="0" t="0" r="0" b="0"/>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solidFill>
              <a:srgbClr val="18637B"/>
            </a:solidFill>
            <a:ln w="19050" cap="rnd" cmpd="sng">
              <a:solidFill>
                <a:srgbClr val="3B8D6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66" name="Shape 166"/>
            <p:cNvSpPr/>
            <p:nvPr/>
          </p:nvSpPr>
          <p:spPr>
            <a:xfrm>
              <a:off x="595725" y="4668875"/>
              <a:ext cx="73100" cy="73100"/>
            </a:xfrm>
            <a:custGeom>
              <a:avLst/>
              <a:gdLst/>
              <a:ahLst/>
              <a:cxnLst/>
              <a:rect l="0" t="0" r="0" b="0"/>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solidFill>
              <a:srgbClr val="18637B"/>
            </a:solidFill>
            <a:ln w="19050" cap="rnd" cmpd="sng">
              <a:solidFill>
                <a:srgbClr val="3B8D6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67" name="Shape 167"/>
            <p:cNvSpPr/>
            <p:nvPr/>
          </p:nvSpPr>
          <p:spPr>
            <a:xfrm>
              <a:off x="652350" y="4711500"/>
              <a:ext cx="46925" cy="46925"/>
            </a:xfrm>
            <a:custGeom>
              <a:avLst/>
              <a:gdLst/>
              <a:ahLst/>
              <a:cxnLst/>
              <a:rect l="0" t="0" r="0" b="0"/>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solidFill>
              <a:srgbClr val="18637B"/>
            </a:solidFill>
            <a:ln w="19050" cap="rnd" cmpd="sng">
              <a:solidFill>
                <a:srgbClr val="3B8D6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68" name="Shape 168"/>
            <p:cNvSpPr/>
            <p:nvPr/>
          </p:nvSpPr>
          <p:spPr>
            <a:xfrm>
              <a:off x="579300" y="4638450"/>
              <a:ext cx="46900" cy="46900"/>
            </a:xfrm>
            <a:custGeom>
              <a:avLst/>
              <a:gdLst/>
              <a:ahLst/>
              <a:cxnLst/>
              <a:rect l="0" t="0" r="0" b="0"/>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solidFill>
              <a:srgbClr val="18637B"/>
            </a:solidFill>
            <a:ln w="19050" cap="rnd" cmpd="sng">
              <a:solidFill>
                <a:srgbClr val="3B8D61"/>
              </a:solidFill>
              <a:prstDash val="solid"/>
              <a:round/>
              <a:headEnd type="none" w="sm" len="sm"/>
              <a:tailEnd type="none" w="sm" len="sm"/>
            </a:ln>
          </p:spPr>
          <p:txBody>
            <a:bodyPr spcFirstLastPara="1" wrap="square" lIns="68569" tIns="68569" rIns="68569" bIns="68569" anchor="ctr" anchorCtr="0">
              <a:noAutofit/>
            </a:bodyPr>
            <a:lstStyle/>
            <a:p>
              <a:endParaRPr sz="1050"/>
            </a:p>
          </p:txBody>
        </p:sp>
      </p:grpSp>
      <p:sp>
        <p:nvSpPr>
          <p:cNvPr id="169" name="Shape 169"/>
          <p:cNvSpPr/>
          <p:nvPr/>
        </p:nvSpPr>
        <p:spPr>
          <a:xfrm>
            <a:off x="4044143" y="2014742"/>
            <a:ext cx="438873" cy="419052"/>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solidFill>
            <a:srgbClr val="18637B"/>
          </a:solidFill>
          <a:ln w="19050" cap="rnd" cmpd="sng">
            <a:solidFill>
              <a:srgbClr val="18637B"/>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70" name="Shape 170"/>
          <p:cNvSpPr/>
          <p:nvPr/>
        </p:nvSpPr>
        <p:spPr>
          <a:xfrm rot="2384392">
            <a:off x="5252661" y="3442864"/>
            <a:ext cx="265559" cy="253566"/>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solidFill>
            <a:srgbClr val="18637B"/>
          </a:solidFill>
          <a:ln w="19050" cap="rnd" cmpd="sng">
            <a:solidFill>
              <a:srgbClr val="18637B"/>
            </a:solidFill>
            <a:prstDash val="solid"/>
            <a:round/>
            <a:headEnd type="none" w="sm" len="sm"/>
            <a:tailEnd type="none" w="sm" len="sm"/>
          </a:ln>
        </p:spPr>
        <p:txBody>
          <a:bodyPr spcFirstLastPara="1" wrap="square" lIns="68569" tIns="68569" rIns="68569" bIns="68569" anchor="ctr" anchorCtr="0">
            <a:noAutofit/>
          </a:bodyPr>
          <a:lstStyle/>
          <a:p>
            <a:endParaRPr sz="105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Shape 405"/>
          <p:cNvSpPr txBox="1">
            <a:spLocks noGrp="1"/>
          </p:cNvSpPr>
          <p:nvPr>
            <p:ph type="subTitle" idx="4294967295"/>
          </p:nvPr>
        </p:nvSpPr>
        <p:spPr>
          <a:xfrm>
            <a:off x="514350" y="1021856"/>
            <a:ext cx="5913450" cy="2857725"/>
          </a:xfrm>
          <a:prstGeom prst="rect">
            <a:avLst/>
          </a:prstGeom>
        </p:spPr>
        <p:txBody>
          <a:bodyPr spcFirstLastPara="1" wrap="square" lIns="68569" tIns="68569" rIns="68569" bIns="68569" anchor="ctr" anchorCtr="0">
            <a:noAutofit/>
          </a:bodyPr>
          <a:lstStyle/>
          <a:p>
            <a:pPr marL="0" indent="0" algn="ctr">
              <a:spcBef>
                <a:spcPts val="0"/>
              </a:spcBef>
              <a:buClr>
                <a:schemeClr val="dk1"/>
              </a:buClr>
              <a:buSzPts val="1100"/>
              <a:buNone/>
            </a:pPr>
            <a:r>
              <a:rPr lang="en" sz="1350" b="1" dirty="0">
                <a:solidFill>
                  <a:schemeClr val="lt1"/>
                </a:solidFill>
                <a:latin typeface="Roboto Slab"/>
                <a:ea typeface="Roboto Slab"/>
                <a:cs typeface="Roboto Slab"/>
                <a:sym typeface="Roboto Slab"/>
              </a:rPr>
              <a:t>THANK YOU!</a:t>
            </a:r>
            <a:endParaRPr sz="2700" b="1" dirty="0">
              <a:solidFill>
                <a:srgbClr val="FFFFFF"/>
              </a:solidFill>
            </a:endParaRPr>
          </a:p>
          <a:p>
            <a:pPr marL="0" indent="0" algn="ctr">
              <a:spcBef>
                <a:spcPts val="450"/>
              </a:spcBef>
              <a:buNone/>
            </a:pPr>
            <a:r>
              <a:rPr lang="en" sz="2700" b="1" dirty="0">
                <a:solidFill>
                  <a:srgbClr val="FFFFFF"/>
                </a:solidFill>
              </a:rPr>
              <a:t>Any questions?</a:t>
            </a:r>
            <a:endParaRPr sz="2700" b="1" dirty="0">
              <a:solidFill>
                <a:srgbClr val="FFFFFF"/>
              </a:solidFill>
            </a:endParaRPr>
          </a:p>
          <a:p>
            <a:pPr marL="0" indent="0">
              <a:spcBef>
                <a:spcPts val="450"/>
              </a:spcBef>
              <a:buClr>
                <a:schemeClr val="dk1"/>
              </a:buClr>
              <a:buSzPts val="1100"/>
              <a:buNone/>
            </a:pPr>
            <a:endParaRPr sz="1800" dirty="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3" name="Shape 126">
            <a:extLst>
              <a:ext uri="{FF2B5EF4-FFF2-40B4-BE49-F238E27FC236}">
                <a16:creationId xmlns:a16="http://schemas.microsoft.com/office/drawing/2014/main" id="{43106E2F-367A-6B47-BA5E-9D9E2514867C}"/>
              </a:ext>
            </a:extLst>
          </p:cNvPr>
          <p:cNvSpPr txBox="1">
            <a:spLocks/>
          </p:cNvSpPr>
          <p:nvPr/>
        </p:nvSpPr>
        <p:spPr>
          <a:xfrm>
            <a:off x="164902" y="786270"/>
            <a:ext cx="4945275" cy="569925"/>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1pPr>
            <a:lvl2pPr marR="0" lvl="1"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2pPr>
            <a:lvl3pPr marR="0" lvl="2"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3pPr>
            <a:lvl4pPr marR="0" lvl="3"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4pPr>
            <a:lvl5pPr marR="0" lvl="4"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5pPr>
            <a:lvl6pPr marR="0" lvl="5"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6pPr>
            <a:lvl7pPr marR="0" lvl="6"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7pPr>
            <a:lvl8pPr marR="0" lvl="7"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8pPr>
            <a:lvl9pPr marR="0" lvl="8"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9pPr>
          </a:lstStyle>
          <a:p>
            <a:r>
              <a:rPr lang="en-IN" dirty="0"/>
              <a:t>LEOFORFRIENDS</a:t>
            </a:r>
          </a:p>
        </p:txBody>
      </p:sp>
      <p:sp>
        <p:nvSpPr>
          <p:cNvPr id="4" name="Shape 127">
            <a:extLst>
              <a:ext uri="{FF2B5EF4-FFF2-40B4-BE49-F238E27FC236}">
                <a16:creationId xmlns:a16="http://schemas.microsoft.com/office/drawing/2014/main" id="{619C47BE-364A-CC44-A7D5-96AD6E542682}"/>
              </a:ext>
            </a:extLst>
          </p:cNvPr>
          <p:cNvSpPr txBox="1">
            <a:spLocks/>
          </p:cNvSpPr>
          <p:nvPr/>
        </p:nvSpPr>
        <p:spPr>
          <a:xfrm>
            <a:off x="164902" y="1516561"/>
            <a:ext cx="6429061" cy="202770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114454"/>
              </a:buClr>
              <a:buSzPts val="3000"/>
              <a:buFont typeface="Nixie One"/>
              <a:buChar char="▪"/>
              <a:defRPr sz="3000" b="0" i="0" u="none" strike="noStrike" cap="none">
                <a:solidFill>
                  <a:srgbClr val="114454"/>
                </a:solidFill>
                <a:latin typeface="Nixie One"/>
                <a:ea typeface="Nixie One"/>
                <a:cs typeface="Nixie One"/>
                <a:sym typeface="Nixie One"/>
              </a:defRPr>
            </a:lvl1pPr>
            <a:lvl2pPr marL="914400" marR="0" lvl="1" indent="-381000" algn="l" rtl="0">
              <a:lnSpc>
                <a:spcPct val="100000"/>
              </a:lnSpc>
              <a:spcBef>
                <a:spcPts val="0"/>
              </a:spcBef>
              <a:spcAft>
                <a:spcPts val="0"/>
              </a:spcAft>
              <a:buClr>
                <a:srgbClr val="114454"/>
              </a:buClr>
              <a:buSzPts val="2400"/>
              <a:buFont typeface="Nixie One"/>
              <a:buChar char="▫"/>
              <a:defRPr sz="2400" b="0" i="0" u="none" strike="noStrike" cap="none">
                <a:solidFill>
                  <a:srgbClr val="114454"/>
                </a:solidFill>
                <a:latin typeface="Nixie One"/>
                <a:ea typeface="Nixie One"/>
                <a:cs typeface="Nixie One"/>
                <a:sym typeface="Nixie One"/>
              </a:defRPr>
            </a:lvl2pPr>
            <a:lvl3pPr marL="1371600" marR="0" lvl="2" indent="-381000" algn="l" rtl="0">
              <a:lnSpc>
                <a:spcPct val="100000"/>
              </a:lnSpc>
              <a:spcBef>
                <a:spcPts val="0"/>
              </a:spcBef>
              <a:spcAft>
                <a:spcPts val="0"/>
              </a:spcAft>
              <a:buClr>
                <a:srgbClr val="114454"/>
              </a:buClr>
              <a:buSzPts val="2400"/>
              <a:buFont typeface="Nixie One"/>
              <a:buChar char="■"/>
              <a:defRPr sz="2400" b="0" i="0" u="none" strike="noStrike" cap="none">
                <a:solidFill>
                  <a:srgbClr val="114454"/>
                </a:solidFill>
                <a:latin typeface="Nixie One"/>
                <a:ea typeface="Nixie One"/>
                <a:cs typeface="Nixie One"/>
                <a:sym typeface="Nixie One"/>
              </a:defRPr>
            </a:lvl3pPr>
            <a:lvl4pPr marL="1828800" marR="0" lvl="3" indent="-342900" algn="l" rtl="0">
              <a:lnSpc>
                <a:spcPct val="100000"/>
              </a:lnSpc>
              <a:spcBef>
                <a:spcPts val="0"/>
              </a:spcBef>
              <a:spcAft>
                <a:spcPts val="0"/>
              </a:spcAft>
              <a:buClr>
                <a:srgbClr val="114454"/>
              </a:buClr>
              <a:buSzPts val="1800"/>
              <a:buFont typeface="Nixie One"/>
              <a:buChar char="●"/>
              <a:defRPr sz="1800" b="0" i="0" u="none" strike="noStrike" cap="none">
                <a:solidFill>
                  <a:srgbClr val="114454"/>
                </a:solidFill>
                <a:latin typeface="Nixie One"/>
                <a:ea typeface="Nixie One"/>
                <a:cs typeface="Nixie One"/>
                <a:sym typeface="Nixie One"/>
              </a:defRPr>
            </a:lvl4pPr>
            <a:lvl5pPr marL="2286000" marR="0" lvl="4" indent="-342900" algn="l" rtl="0">
              <a:lnSpc>
                <a:spcPct val="100000"/>
              </a:lnSpc>
              <a:spcBef>
                <a:spcPts val="0"/>
              </a:spcBef>
              <a:spcAft>
                <a:spcPts val="0"/>
              </a:spcAft>
              <a:buClr>
                <a:srgbClr val="114454"/>
              </a:buClr>
              <a:buSzPts val="1800"/>
              <a:buFont typeface="Nixie One"/>
              <a:buChar char="○"/>
              <a:defRPr sz="1800" b="0" i="0" u="none" strike="noStrike" cap="none">
                <a:solidFill>
                  <a:srgbClr val="114454"/>
                </a:solidFill>
                <a:latin typeface="Nixie One"/>
                <a:ea typeface="Nixie One"/>
                <a:cs typeface="Nixie One"/>
                <a:sym typeface="Nixie One"/>
              </a:defRPr>
            </a:lvl5pPr>
            <a:lvl6pPr marL="2743200" marR="0" lvl="5" indent="-342900" algn="l" rtl="0">
              <a:lnSpc>
                <a:spcPct val="100000"/>
              </a:lnSpc>
              <a:spcBef>
                <a:spcPts val="0"/>
              </a:spcBef>
              <a:spcAft>
                <a:spcPts val="0"/>
              </a:spcAft>
              <a:buClr>
                <a:srgbClr val="114454"/>
              </a:buClr>
              <a:buSzPts val="1800"/>
              <a:buFont typeface="Nixie One"/>
              <a:buChar char="■"/>
              <a:defRPr sz="1800" b="0" i="0" u="none" strike="noStrike" cap="none">
                <a:solidFill>
                  <a:srgbClr val="114454"/>
                </a:solidFill>
                <a:latin typeface="Nixie One"/>
                <a:ea typeface="Nixie One"/>
                <a:cs typeface="Nixie One"/>
                <a:sym typeface="Nixie One"/>
              </a:defRPr>
            </a:lvl6pPr>
            <a:lvl7pPr marL="3200400" marR="0" lvl="6" indent="-342900" algn="l" rtl="0">
              <a:lnSpc>
                <a:spcPct val="100000"/>
              </a:lnSpc>
              <a:spcBef>
                <a:spcPts val="0"/>
              </a:spcBef>
              <a:spcAft>
                <a:spcPts val="0"/>
              </a:spcAft>
              <a:buClr>
                <a:srgbClr val="114454"/>
              </a:buClr>
              <a:buSzPts val="1800"/>
              <a:buFont typeface="Nixie One"/>
              <a:buChar char="●"/>
              <a:defRPr sz="1800" b="0" i="0" u="none" strike="noStrike" cap="none">
                <a:solidFill>
                  <a:srgbClr val="114454"/>
                </a:solidFill>
                <a:latin typeface="Nixie One"/>
                <a:ea typeface="Nixie One"/>
                <a:cs typeface="Nixie One"/>
                <a:sym typeface="Nixie One"/>
              </a:defRPr>
            </a:lvl7pPr>
            <a:lvl8pPr marL="3657600" marR="0" lvl="7" indent="-342900" algn="l" rtl="0">
              <a:lnSpc>
                <a:spcPct val="100000"/>
              </a:lnSpc>
              <a:spcBef>
                <a:spcPts val="0"/>
              </a:spcBef>
              <a:spcAft>
                <a:spcPts val="0"/>
              </a:spcAft>
              <a:buClr>
                <a:srgbClr val="114454"/>
              </a:buClr>
              <a:buSzPts val="1800"/>
              <a:buFont typeface="Nixie One"/>
              <a:buChar char="○"/>
              <a:defRPr sz="1800" b="0" i="0" u="none" strike="noStrike" cap="none">
                <a:solidFill>
                  <a:srgbClr val="114454"/>
                </a:solidFill>
                <a:latin typeface="Nixie One"/>
                <a:ea typeface="Nixie One"/>
                <a:cs typeface="Nixie One"/>
                <a:sym typeface="Nixie One"/>
              </a:defRPr>
            </a:lvl8pPr>
            <a:lvl9pPr marL="4114800" marR="0" lvl="8" indent="-342900" algn="l" rtl="0">
              <a:lnSpc>
                <a:spcPct val="100000"/>
              </a:lnSpc>
              <a:spcBef>
                <a:spcPts val="0"/>
              </a:spcBef>
              <a:spcAft>
                <a:spcPts val="0"/>
              </a:spcAft>
              <a:buClr>
                <a:srgbClr val="114454"/>
              </a:buClr>
              <a:buSzPts val="1800"/>
              <a:buFont typeface="Nixie One"/>
              <a:buChar char="■"/>
              <a:defRPr sz="1800" b="0" i="0" u="none" strike="noStrike" cap="none">
                <a:solidFill>
                  <a:srgbClr val="114454"/>
                </a:solidFill>
                <a:latin typeface="Nixie One"/>
                <a:ea typeface="Nixie One"/>
                <a:cs typeface="Nixie One"/>
                <a:sym typeface="Nixie One"/>
              </a:defRPr>
            </a:lvl9pPr>
          </a:lstStyle>
          <a:p>
            <a:pPr marL="0" indent="0" algn="just">
              <a:spcBef>
                <a:spcPts val="450"/>
              </a:spcBef>
              <a:buFont typeface="Nixie One"/>
              <a:buNone/>
            </a:pPr>
            <a:r>
              <a:rPr lang="en-IN" sz="1800" b="1" dirty="0">
                <a:solidFill>
                  <a:srgbClr val="FFFFFF"/>
                </a:solidFill>
              </a:rPr>
              <a:t>Our web application creates a platform where an user can post his question and get answers. He can also post his version of solution or search for typically best one, there by making ones work  plain-sailing.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ctrTitle"/>
          </p:nvPr>
        </p:nvSpPr>
        <p:spPr>
          <a:xfrm>
            <a:off x="2705053" y="1696682"/>
            <a:ext cx="4018985" cy="869850"/>
          </a:xfrm>
          <a:prstGeom prst="rect">
            <a:avLst/>
          </a:prstGeom>
        </p:spPr>
        <p:txBody>
          <a:bodyPr spcFirstLastPara="1" wrap="square" lIns="68569" tIns="68569" rIns="68569" bIns="68569" anchor="b" anchorCtr="0">
            <a:noAutofit/>
          </a:bodyPr>
          <a:lstStyle/>
          <a:p>
            <a:r>
              <a:rPr lang="en" dirty="0"/>
              <a:t>Database Design</a:t>
            </a:r>
            <a:endParaRPr dirty="0"/>
          </a:p>
        </p:txBody>
      </p:sp>
      <p:sp>
        <p:nvSpPr>
          <p:cNvPr id="134" name="Shape 134"/>
          <p:cNvSpPr txBox="1">
            <a:spLocks noGrp="1"/>
          </p:cNvSpPr>
          <p:nvPr>
            <p:ph type="subTitle" idx="1"/>
          </p:nvPr>
        </p:nvSpPr>
        <p:spPr>
          <a:xfrm>
            <a:off x="3115344" y="2494761"/>
            <a:ext cx="3379275" cy="588600"/>
          </a:xfrm>
          <a:prstGeom prst="rect">
            <a:avLst/>
          </a:prstGeom>
        </p:spPr>
        <p:txBody>
          <a:bodyPr spcFirstLastPara="1" wrap="square" lIns="68569" tIns="68569" rIns="68569" bIns="68569" anchor="t" anchorCtr="0">
            <a:noAutofit/>
          </a:bodyPr>
          <a:lstStyle/>
          <a:p>
            <a:pPr marL="0" indent="0"/>
            <a:r>
              <a:rPr lang="en-US" dirty="0"/>
              <a:t>How and Why about data .</a:t>
            </a:r>
            <a:endParaRPr dirty="0"/>
          </a:p>
        </p:txBody>
      </p:sp>
      <p:sp>
        <p:nvSpPr>
          <p:cNvPr id="135" name="Shape 135"/>
          <p:cNvSpPr txBox="1"/>
          <p:nvPr/>
        </p:nvSpPr>
        <p:spPr>
          <a:xfrm>
            <a:off x="0" y="1020450"/>
            <a:ext cx="2603475" cy="2864025"/>
          </a:xfrm>
          <a:prstGeom prst="rect">
            <a:avLst/>
          </a:prstGeom>
          <a:noFill/>
          <a:ln>
            <a:noFill/>
          </a:ln>
        </p:spPr>
        <p:txBody>
          <a:bodyPr spcFirstLastPara="1" wrap="square" lIns="68569" tIns="68569" rIns="68569" bIns="68569" anchor="ctr" anchorCtr="0">
            <a:noAutofit/>
          </a:bodyPr>
          <a:lstStyle/>
          <a:p>
            <a:pPr algn="ctr"/>
            <a:r>
              <a:rPr lang="en" sz="15000" dirty="0">
                <a:solidFill>
                  <a:srgbClr val="18637B"/>
                </a:solidFill>
                <a:latin typeface="Roboto Slab"/>
                <a:ea typeface="Roboto Slab"/>
                <a:cs typeface="Roboto Slab"/>
                <a:sym typeface="Roboto Slab"/>
              </a:rPr>
              <a:t>1</a:t>
            </a:r>
            <a:endParaRPr sz="15000" dirty="0">
              <a:solidFill>
                <a:srgbClr val="18637B"/>
              </a:solidFill>
              <a:latin typeface="Roboto Slab"/>
              <a:ea typeface="Roboto Slab"/>
              <a:cs typeface="Roboto Slab"/>
              <a:sym typeface="Roboto Slab"/>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pSp>
        <p:nvGrpSpPr>
          <p:cNvPr id="147" name="Shape 147"/>
          <p:cNvGrpSpPr/>
          <p:nvPr/>
        </p:nvGrpSpPr>
        <p:grpSpPr>
          <a:xfrm>
            <a:off x="431409" y="920402"/>
            <a:ext cx="274844" cy="274828"/>
            <a:chOff x="1923675" y="1633650"/>
            <a:chExt cx="436000" cy="435975"/>
          </a:xfrm>
        </p:grpSpPr>
        <p:sp>
          <p:nvSpPr>
            <p:cNvPr id="148" name="Shape 148"/>
            <p:cNvSpPr/>
            <p:nvPr/>
          </p:nvSpPr>
          <p:spPr>
            <a:xfrm>
              <a:off x="2209250" y="1633650"/>
              <a:ext cx="150425" cy="150425"/>
            </a:xfrm>
            <a:custGeom>
              <a:avLst/>
              <a:gdLst/>
              <a:ahLst/>
              <a:cxnLst/>
              <a:rect l="0" t="0" r="0" b="0"/>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9" name="Shape 149"/>
            <p:cNvSpPr/>
            <p:nvPr/>
          </p:nvSpPr>
          <p:spPr>
            <a:xfrm>
              <a:off x="2019900" y="1757250"/>
              <a:ext cx="261825" cy="261850"/>
            </a:xfrm>
            <a:custGeom>
              <a:avLst/>
              <a:gdLst/>
              <a:ahLst/>
              <a:cxnLst/>
              <a:rect l="0" t="0" r="0" b="0"/>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50" name="Shape 150"/>
            <p:cNvSpPr/>
            <p:nvPr/>
          </p:nvSpPr>
          <p:spPr>
            <a:xfrm>
              <a:off x="1923675" y="1681150"/>
              <a:ext cx="388500" cy="388475"/>
            </a:xfrm>
            <a:custGeom>
              <a:avLst/>
              <a:gdLst/>
              <a:ahLst/>
              <a:cxnLst/>
              <a:rect l="0" t="0" r="0" b="0"/>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51" name="Shape 151"/>
            <p:cNvSpPr/>
            <p:nvPr/>
          </p:nvSpPr>
          <p:spPr>
            <a:xfrm>
              <a:off x="1974225" y="1711575"/>
              <a:ext cx="261825" cy="261850"/>
            </a:xfrm>
            <a:custGeom>
              <a:avLst/>
              <a:gdLst/>
              <a:ahLst/>
              <a:cxnLst/>
              <a:rect l="0" t="0" r="0" b="0"/>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52" name="Shape 152"/>
            <p:cNvSpPr/>
            <p:nvPr/>
          </p:nvSpPr>
          <p:spPr>
            <a:xfrm>
              <a:off x="1934650" y="2014200"/>
              <a:ext cx="44475" cy="44475"/>
            </a:xfrm>
            <a:custGeom>
              <a:avLst/>
              <a:gdLst/>
              <a:ahLst/>
              <a:cxnLst/>
              <a:rect l="0" t="0" r="0" b="0"/>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53" name="Shape 153"/>
            <p:cNvSpPr/>
            <p:nvPr/>
          </p:nvSpPr>
          <p:spPr>
            <a:xfrm>
              <a:off x="1944375" y="1947225"/>
              <a:ext cx="101725" cy="101700"/>
            </a:xfrm>
            <a:custGeom>
              <a:avLst/>
              <a:gdLst/>
              <a:ahLst/>
              <a:cxnLst/>
              <a:rect l="0" t="0" r="0" b="0"/>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grpSp>
      <p:sp>
        <p:nvSpPr>
          <p:cNvPr id="11" name="Rectangle 1">
            <a:extLst>
              <a:ext uri="{FF2B5EF4-FFF2-40B4-BE49-F238E27FC236}">
                <a16:creationId xmlns:a16="http://schemas.microsoft.com/office/drawing/2014/main" id="{3895582C-4379-FF43-8EB0-E89EAEAD3E04}"/>
              </a:ext>
            </a:extLst>
          </p:cNvPr>
          <p:cNvSpPr txBox="1">
            <a:spLocks noChangeArrowheads="1"/>
          </p:cNvSpPr>
          <p:nvPr/>
        </p:nvSpPr>
        <p:spPr>
          <a:xfrm>
            <a:off x="695354" y="667684"/>
            <a:ext cx="5199157" cy="902415"/>
          </a:xfrm>
          <a:prstGeom prst="rect">
            <a:avLst/>
          </a:prstGeom>
          <a:noFill/>
          <a:ln>
            <a:noFill/>
          </a:ln>
        </p:spPr>
        <p:txBody>
          <a:bodyPr spcFirstLastPara="1" wrap="square" lIns="91425" tIns="38808"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1pPr>
            <a:lvl2pPr marR="0" lvl="1"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2pPr>
            <a:lvl3pPr marR="0" lvl="2"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3pPr>
            <a:lvl4pPr marR="0" lvl="3"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4pPr>
            <a:lvl5pPr marR="0" lvl="4"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5pPr>
            <a:lvl6pPr marR="0" lvl="5"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6pPr>
            <a:lvl7pPr marR="0" lvl="6"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7pPr>
            <a:lvl8pPr marR="0" lvl="7"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8pPr>
            <a:lvl9pPr marR="0" lvl="8"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9pPr>
          </a:lstStyle>
          <a:p>
            <a:pPr>
              <a:tabLst>
                <a:tab pos="723900" algn="l"/>
                <a:tab pos="1447800" algn="l"/>
                <a:tab pos="2171700" algn="l"/>
                <a:tab pos="2895600" algn="l"/>
                <a:tab pos="3619500" algn="l"/>
                <a:tab pos="4343400" algn="l"/>
                <a:tab pos="5067300" algn="l"/>
                <a:tab pos="5791200" algn="l"/>
                <a:tab pos="6515100" algn="l"/>
                <a:tab pos="7239000" algn="l"/>
                <a:tab pos="7962900" algn="l"/>
              </a:tabLst>
            </a:pPr>
            <a:r>
              <a:rPr lang="it-IT" altLang="it-IT" dirty="0"/>
              <a:t>How the data </a:t>
            </a:r>
            <a:r>
              <a:rPr lang="it-IT" altLang="it-IT" dirty="0" err="1"/>
              <a:t>is</a:t>
            </a:r>
            <a:r>
              <a:rPr lang="it-IT" altLang="it-IT" dirty="0"/>
              <a:t> </a:t>
            </a:r>
            <a:r>
              <a:rPr lang="it-IT" altLang="it-IT" dirty="0" err="1"/>
              <a:t>stored</a:t>
            </a:r>
            <a:endParaRPr lang="it-IT" altLang="it-IT" dirty="0"/>
          </a:p>
        </p:txBody>
      </p:sp>
      <p:sp>
        <p:nvSpPr>
          <p:cNvPr id="12" name="Segnaposto contenuto 2">
            <a:extLst>
              <a:ext uri="{FF2B5EF4-FFF2-40B4-BE49-F238E27FC236}">
                <a16:creationId xmlns:a16="http://schemas.microsoft.com/office/drawing/2014/main" id="{18A55F2C-A686-A246-8BCF-06469E621DE4}"/>
              </a:ext>
            </a:extLst>
          </p:cNvPr>
          <p:cNvSpPr txBox="1">
            <a:spLocks noChangeArrowheads="1"/>
          </p:cNvSpPr>
          <p:nvPr/>
        </p:nvSpPr>
        <p:spPr>
          <a:xfrm>
            <a:off x="799228" y="1925492"/>
            <a:ext cx="5695549" cy="3053391"/>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342900" marR="0" lvl="0" indent="-304800" algn="l" rtl="0">
              <a:lnSpc>
                <a:spcPct val="100000"/>
              </a:lnSpc>
              <a:spcBef>
                <a:spcPts val="45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1pPr>
            <a:lvl2pPr marL="685800" marR="0" lvl="1"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2pPr>
            <a:lvl3pPr marL="1028700" marR="0" lvl="2"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3pPr>
            <a:lvl4pPr marL="1371600" marR="0" lvl="3"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4pPr>
            <a:lvl5pPr marL="1714500" marR="0" lvl="4"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5pPr>
            <a:lvl6pPr marL="2057400" marR="0" lvl="5"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6pPr>
            <a:lvl7pPr marL="2400300" marR="0" lvl="6"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7pPr>
            <a:lvl8pPr marL="2743200" marR="0" lvl="7"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8pPr>
            <a:lvl9pPr marL="3086100" marR="0" lvl="8"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9pPr>
          </a:lstStyle>
          <a:p>
            <a:pPr marL="457200" indent="-457200" algn="just">
              <a:buFont typeface="Arial" panose="020B0604020202020204" pitchFamily="34" charset="0"/>
              <a:buChar char="•"/>
            </a:pPr>
            <a:r>
              <a:rPr lang="it-IT" altLang="it-IT" sz="1400" b="1" dirty="0"/>
              <a:t>In </a:t>
            </a:r>
            <a:r>
              <a:rPr lang="it-IT" altLang="it-IT" sz="1400" b="1" dirty="0" err="1"/>
              <a:t>our</a:t>
            </a:r>
            <a:r>
              <a:rPr lang="it-IT" altLang="it-IT" sz="1400" b="1" dirty="0"/>
              <a:t> web </a:t>
            </a:r>
            <a:r>
              <a:rPr lang="it-IT" altLang="it-IT" sz="1400" b="1" dirty="0" err="1"/>
              <a:t>application</a:t>
            </a:r>
            <a:r>
              <a:rPr lang="it-IT" altLang="it-IT" sz="1400" b="1" dirty="0"/>
              <a:t>, </a:t>
            </a:r>
            <a:r>
              <a:rPr lang="it-IT" altLang="it-IT" sz="1400" b="1" dirty="0" err="1"/>
              <a:t>we</a:t>
            </a:r>
            <a:r>
              <a:rPr lang="it-IT" altLang="it-IT" sz="1400" b="1" dirty="0"/>
              <a:t> </a:t>
            </a:r>
            <a:r>
              <a:rPr lang="it-IT" altLang="it-IT" sz="1400" b="1" dirty="0" err="1"/>
              <a:t>need</a:t>
            </a:r>
            <a:r>
              <a:rPr lang="it-IT" altLang="it-IT" sz="1400" b="1" dirty="0"/>
              <a:t> to </a:t>
            </a:r>
            <a:r>
              <a:rPr lang="it-IT" altLang="it-IT" sz="1400" b="1" dirty="0" err="1"/>
              <a:t>store</a:t>
            </a:r>
            <a:r>
              <a:rPr lang="it-IT" altLang="it-IT" sz="1400" b="1" dirty="0"/>
              <a:t> </a:t>
            </a:r>
            <a:r>
              <a:rPr lang="it-IT" altLang="it-IT" sz="1400" b="1" dirty="0" err="1"/>
              <a:t>users</a:t>
            </a:r>
            <a:r>
              <a:rPr lang="it-IT" altLang="it-IT" sz="1400" b="1" dirty="0"/>
              <a:t>’ information and </a:t>
            </a:r>
            <a:r>
              <a:rPr lang="it-IT" altLang="it-IT" sz="1400" b="1" dirty="0" err="1"/>
              <a:t>all</a:t>
            </a:r>
            <a:r>
              <a:rPr lang="it-IT" altLang="it-IT" sz="1400" b="1" dirty="0"/>
              <a:t> the </a:t>
            </a:r>
            <a:r>
              <a:rPr lang="it-IT" altLang="it-IT" sz="1400" b="1" dirty="0" err="1"/>
              <a:t>questions</a:t>
            </a:r>
            <a:r>
              <a:rPr lang="it-IT" altLang="it-IT" sz="1400" b="1" dirty="0"/>
              <a:t>/</a:t>
            </a:r>
            <a:r>
              <a:rPr lang="it-IT" altLang="it-IT" sz="1400" b="1" dirty="0" err="1"/>
              <a:t>answers</a:t>
            </a:r>
            <a:r>
              <a:rPr lang="it-IT" altLang="it-IT" sz="1400" b="1" dirty="0"/>
              <a:t> </a:t>
            </a:r>
            <a:r>
              <a:rPr lang="it-IT" altLang="it-IT" sz="1400" b="1" dirty="0" err="1"/>
              <a:t>they</a:t>
            </a:r>
            <a:r>
              <a:rPr lang="it-IT" altLang="it-IT" sz="1400" b="1" dirty="0"/>
              <a:t> post.</a:t>
            </a:r>
          </a:p>
          <a:p>
            <a:pPr marL="457200" indent="-457200" algn="just">
              <a:buFont typeface="Arial" panose="020B0604020202020204" pitchFamily="34" charset="0"/>
              <a:buChar char="•"/>
            </a:pPr>
            <a:r>
              <a:rPr lang="it-IT" altLang="it-IT" sz="1400" b="1" dirty="0"/>
              <a:t>For </a:t>
            </a:r>
            <a:r>
              <a:rPr lang="it-IT" altLang="it-IT" sz="1400" b="1" dirty="0" err="1"/>
              <a:t>this</a:t>
            </a:r>
            <a:r>
              <a:rPr lang="it-IT" altLang="it-IT" sz="1400" b="1" dirty="0"/>
              <a:t> </a:t>
            </a:r>
            <a:r>
              <a:rPr lang="it-IT" altLang="it-IT" sz="1400" b="1" dirty="0" err="1"/>
              <a:t>reason</a:t>
            </a:r>
            <a:r>
              <a:rPr lang="it-IT" altLang="it-IT" sz="1400" b="1" dirty="0"/>
              <a:t> </a:t>
            </a:r>
            <a:r>
              <a:rPr lang="it-IT" altLang="it-IT" sz="1400" b="1" dirty="0" err="1"/>
              <a:t>we</a:t>
            </a:r>
            <a:r>
              <a:rPr lang="it-IT" altLang="it-IT" sz="1400" b="1" dirty="0"/>
              <a:t> </a:t>
            </a:r>
            <a:r>
              <a:rPr lang="it-IT" altLang="it-IT" sz="1400" b="1" dirty="0" err="1"/>
              <a:t>designed</a:t>
            </a:r>
            <a:r>
              <a:rPr lang="it-IT" altLang="it-IT" sz="1400" b="1" dirty="0"/>
              <a:t> a database</a:t>
            </a:r>
            <a:r>
              <a:rPr lang="en-US" altLang="it-IT" sz="1400" b="1" dirty="0"/>
              <a:t> that stores all the data we mentioned before.</a:t>
            </a:r>
          </a:p>
          <a:p>
            <a:pPr marL="457200" indent="-457200" algn="just">
              <a:buFont typeface="Arial" panose="020B0604020202020204" pitchFamily="34" charset="0"/>
              <a:buChar char="•"/>
            </a:pPr>
            <a:r>
              <a:rPr lang="it-IT" altLang="it-IT" sz="1400" b="1" dirty="0" err="1"/>
              <a:t>We</a:t>
            </a:r>
            <a:r>
              <a:rPr lang="it-IT" altLang="it-IT" sz="1400" b="1" dirty="0"/>
              <a:t> access the database </a:t>
            </a:r>
            <a:r>
              <a:rPr lang="it-IT" altLang="it-IT" sz="1400" b="1" dirty="0" err="1"/>
              <a:t>through</a:t>
            </a:r>
            <a:r>
              <a:rPr lang="it-IT" altLang="it-IT" sz="1400" b="1" dirty="0"/>
              <a:t> the JDBC in </a:t>
            </a:r>
            <a:r>
              <a:rPr lang="it-IT" altLang="it-IT" sz="1400" b="1" dirty="0" err="1"/>
              <a:t>order</a:t>
            </a:r>
            <a:r>
              <a:rPr lang="it-IT" altLang="it-IT" sz="1400" b="1" dirty="0"/>
              <a:t> to store and </a:t>
            </a:r>
            <a:r>
              <a:rPr lang="it-IT" altLang="it-IT" sz="1400" b="1" dirty="0" err="1"/>
              <a:t>retrieve</a:t>
            </a:r>
            <a:r>
              <a:rPr lang="it-IT" altLang="it-IT" sz="1400" b="1" dirty="0"/>
              <a:t> data.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pSp>
        <p:nvGrpSpPr>
          <p:cNvPr id="147" name="Shape 147"/>
          <p:cNvGrpSpPr/>
          <p:nvPr/>
        </p:nvGrpSpPr>
        <p:grpSpPr>
          <a:xfrm>
            <a:off x="431409" y="920402"/>
            <a:ext cx="274844" cy="274828"/>
            <a:chOff x="1923675" y="1633650"/>
            <a:chExt cx="436000" cy="435975"/>
          </a:xfrm>
        </p:grpSpPr>
        <p:sp>
          <p:nvSpPr>
            <p:cNvPr id="148" name="Shape 148"/>
            <p:cNvSpPr/>
            <p:nvPr/>
          </p:nvSpPr>
          <p:spPr>
            <a:xfrm>
              <a:off x="2209250" y="1633650"/>
              <a:ext cx="150425" cy="150425"/>
            </a:xfrm>
            <a:custGeom>
              <a:avLst/>
              <a:gdLst/>
              <a:ahLst/>
              <a:cxnLst/>
              <a:rect l="0" t="0" r="0" b="0"/>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9" name="Shape 149"/>
            <p:cNvSpPr/>
            <p:nvPr/>
          </p:nvSpPr>
          <p:spPr>
            <a:xfrm>
              <a:off x="2019900" y="1757250"/>
              <a:ext cx="261825" cy="261850"/>
            </a:xfrm>
            <a:custGeom>
              <a:avLst/>
              <a:gdLst/>
              <a:ahLst/>
              <a:cxnLst/>
              <a:rect l="0" t="0" r="0" b="0"/>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50" name="Shape 150"/>
            <p:cNvSpPr/>
            <p:nvPr/>
          </p:nvSpPr>
          <p:spPr>
            <a:xfrm>
              <a:off x="1923675" y="1681150"/>
              <a:ext cx="388500" cy="388475"/>
            </a:xfrm>
            <a:custGeom>
              <a:avLst/>
              <a:gdLst/>
              <a:ahLst/>
              <a:cxnLst/>
              <a:rect l="0" t="0" r="0" b="0"/>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51" name="Shape 151"/>
            <p:cNvSpPr/>
            <p:nvPr/>
          </p:nvSpPr>
          <p:spPr>
            <a:xfrm>
              <a:off x="1974225" y="1711575"/>
              <a:ext cx="261825" cy="261850"/>
            </a:xfrm>
            <a:custGeom>
              <a:avLst/>
              <a:gdLst/>
              <a:ahLst/>
              <a:cxnLst/>
              <a:rect l="0" t="0" r="0" b="0"/>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52" name="Shape 152"/>
            <p:cNvSpPr/>
            <p:nvPr/>
          </p:nvSpPr>
          <p:spPr>
            <a:xfrm>
              <a:off x="1934650" y="2014200"/>
              <a:ext cx="44475" cy="44475"/>
            </a:xfrm>
            <a:custGeom>
              <a:avLst/>
              <a:gdLst/>
              <a:ahLst/>
              <a:cxnLst/>
              <a:rect l="0" t="0" r="0" b="0"/>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53" name="Shape 153"/>
            <p:cNvSpPr/>
            <p:nvPr/>
          </p:nvSpPr>
          <p:spPr>
            <a:xfrm>
              <a:off x="1944375" y="1947225"/>
              <a:ext cx="101725" cy="101700"/>
            </a:xfrm>
            <a:custGeom>
              <a:avLst/>
              <a:gdLst/>
              <a:ahLst/>
              <a:cxnLst/>
              <a:rect l="0" t="0" r="0" b="0"/>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grpSp>
      <p:sp>
        <p:nvSpPr>
          <p:cNvPr id="11" name="Rectangle 1">
            <a:extLst>
              <a:ext uri="{FF2B5EF4-FFF2-40B4-BE49-F238E27FC236}">
                <a16:creationId xmlns:a16="http://schemas.microsoft.com/office/drawing/2014/main" id="{3895582C-4379-FF43-8EB0-E89EAEAD3E04}"/>
              </a:ext>
            </a:extLst>
          </p:cNvPr>
          <p:cNvSpPr txBox="1">
            <a:spLocks noChangeArrowheads="1"/>
          </p:cNvSpPr>
          <p:nvPr/>
        </p:nvSpPr>
        <p:spPr>
          <a:xfrm>
            <a:off x="695354" y="667684"/>
            <a:ext cx="5199157" cy="902415"/>
          </a:xfrm>
          <a:prstGeom prst="rect">
            <a:avLst/>
          </a:prstGeom>
          <a:noFill/>
          <a:ln>
            <a:noFill/>
          </a:ln>
        </p:spPr>
        <p:txBody>
          <a:bodyPr spcFirstLastPara="1" wrap="square" lIns="91425" tIns="38808"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1pPr>
            <a:lvl2pPr marR="0" lvl="1"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2pPr>
            <a:lvl3pPr marR="0" lvl="2"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3pPr>
            <a:lvl4pPr marR="0" lvl="3"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4pPr>
            <a:lvl5pPr marR="0" lvl="4"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5pPr>
            <a:lvl6pPr marR="0" lvl="5"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6pPr>
            <a:lvl7pPr marR="0" lvl="6"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7pPr>
            <a:lvl8pPr marR="0" lvl="7"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8pPr>
            <a:lvl9pPr marR="0" lvl="8"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9pPr>
          </a:lstStyle>
          <a:p>
            <a:pPr>
              <a:tabLst>
                <a:tab pos="723900" algn="l"/>
                <a:tab pos="1447800" algn="l"/>
                <a:tab pos="2171700" algn="l"/>
                <a:tab pos="2895600" algn="l"/>
                <a:tab pos="3619500" algn="l"/>
                <a:tab pos="4343400" algn="l"/>
                <a:tab pos="5067300" algn="l"/>
                <a:tab pos="5791200" algn="l"/>
                <a:tab pos="6515100" algn="l"/>
                <a:tab pos="7239000" algn="l"/>
                <a:tab pos="7962900" algn="l"/>
              </a:tabLst>
            </a:pPr>
            <a:r>
              <a:rPr lang="it-IT" altLang="it-IT" dirty="0"/>
              <a:t>Design of the database</a:t>
            </a:r>
          </a:p>
        </p:txBody>
      </p:sp>
      <p:sp>
        <p:nvSpPr>
          <p:cNvPr id="13" name="Segnaposto contenuto 2">
            <a:extLst>
              <a:ext uri="{FF2B5EF4-FFF2-40B4-BE49-F238E27FC236}">
                <a16:creationId xmlns:a16="http://schemas.microsoft.com/office/drawing/2014/main" id="{9D61A2C4-DD94-5842-BFC5-A235CA3564A5}"/>
              </a:ext>
            </a:extLst>
          </p:cNvPr>
          <p:cNvSpPr txBox="1">
            <a:spLocks noChangeArrowheads="1"/>
          </p:cNvSpPr>
          <p:nvPr/>
        </p:nvSpPr>
        <p:spPr>
          <a:xfrm>
            <a:off x="3406392" y="440309"/>
            <a:ext cx="3451608" cy="1116013"/>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342900" marR="0" lvl="0" indent="-304800" algn="l" rtl="0">
              <a:lnSpc>
                <a:spcPct val="100000"/>
              </a:lnSpc>
              <a:spcBef>
                <a:spcPts val="45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1pPr>
            <a:lvl2pPr marL="685800" marR="0" lvl="1"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2pPr>
            <a:lvl3pPr marL="1028700" marR="0" lvl="2"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3pPr>
            <a:lvl4pPr marL="1371600" marR="0" lvl="3"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4pPr>
            <a:lvl5pPr marL="1714500" marR="0" lvl="4"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5pPr>
            <a:lvl6pPr marL="2057400" marR="0" lvl="5"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6pPr>
            <a:lvl7pPr marL="2400300" marR="0" lvl="6"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7pPr>
            <a:lvl8pPr marL="2743200" marR="0" lvl="7"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8pPr>
            <a:lvl9pPr marL="3086100" marR="0" lvl="8"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9pPr>
          </a:lstStyle>
          <a:p>
            <a:pPr marL="0" indent="0">
              <a:buNone/>
            </a:pPr>
            <a:r>
              <a:rPr lang="it-IT" altLang="en-US" sz="1400" b="1" dirty="0" err="1"/>
              <a:t>After</a:t>
            </a:r>
            <a:r>
              <a:rPr lang="it-IT" altLang="en-US" sz="1400" b="1" dirty="0"/>
              <a:t> </a:t>
            </a:r>
            <a:r>
              <a:rPr lang="it-IT" altLang="en-US" sz="1400" b="1" dirty="0" err="1"/>
              <a:t>requirements</a:t>
            </a:r>
            <a:r>
              <a:rPr lang="it-IT" altLang="en-US" sz="1400" b="1" dirty="0"/>
              <a:t> </a:t>
            </a:r>
            <a:r>
              <a:rPr lang="it-IT" altLang="en-US" sz="1400" b="1" dirty="0" err="1"/>
              <a:t>analysis</a:t>
            </a:r>
            <a:r>
              <a:rPr lang="it-IT" altLang="en-US" sz="1400" b="1" dirty="0"/>
              <a:t> and </a:t>
            </a:r>
            <a:r>
              <a:rPr lang="it-IT" altLang="en-US" sz="1400" b="1" dirty="0" err="1"/>
              <a:t>functional</a:t>
            </a:r>
            <a:r>
              <a:rPr lang="it-IT" altLang="en-US" sz="1400" b="1" dirty="0"/>
              <a:t> </a:t>
            </a:r>
            <a:r>
              <a:rPr lang="it-IT" altLang="en-US" sz="1400" b="1" dirty="0" err="1"/>
              <a:t>requirements</a:t>
            </a:r>
            <a:r>
              <a:rPr lang="it-IT" altLang="en-US" sz="1400" b="1" dirty="0"/>
              <a:t> </a:t>
            </a:r>
            <a:r>
              <a:rPr lang="it-IT" altLang="en-US" sz="1400" b="1" dirty="0" err="1"/>
              <a:t>gathering</a:t>
            </a:r>
            <a:r>
              <a:rPr lang="it-IT" altLang="en-US" sz="1400" b="1" dirty="0"/>
              <a:t>, </a:t>
            </a:r>
            <a:r>
              <a:rPr lang="it-IT" altLang="en-US" sz="1400" b="1" dirty="0" err="1"/>
              <a:t>we</a:t>
            </a:r>
            <a:r>
              <a:rPr lang="it-IT" altLang="en-US" sz="1400" b="1" dirty="0"/>
              <a:t> </a:t>
            </a:r>
            <a:r>
              <a:rPr lang="it-IT" altLang="en-US" sz="1400" b="1" dirty="0" err="1"/>
              <a:t>proceeded</a:t>
            </a:r>
            <a:r>
              <a:rPr lang="it-IT" altLang="en-US" sz="1400" b="1" dirty="0"/>
              <a:t> with:</a:t>
            </a:r>
          </a:p>
        </p:txBody>
      </p:sp>
      <p:pic>
        <p:nvPicPr>
          <p:cNvPr id="14" name="Immagine 5">
            <a:extLst>
              <a:ext uri="{FF2B5EF4-FFF2-40B4-BE49-F238E27FC236}">
                <a16:creationId xmlns:a16="http://schemas.microsoft.com/office/drawing/2014/main" id="{DA3BC8A3-9901-2346-AAEA-85F8B27A59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058" y="1673871"/>
            <a:ext cx="2773057" cy="113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Immagine 10">
            <a:extLst>
              <a:ext uri="{FF2B5EF4-FFF2-40B4-BE49-F238E27FC236}">
                <a16:creationId xmlns:a16="http://schemas.microsoft.com/office/drawing/2014/main" id="{B78F4D45-6413-4647-909E-0489F0641D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8074" y="3571328"/>
            <a:ext cx="2133715" cy="1291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Immagine 12">
            <a:extLst>
              <a:ext uri="{FF2B5EF4-FFF2-40B4-BE49-F238E27FC236}">
                <a16:creationId xmlns:a16="http://schemas.microsoft.com/office/drawing/2014/main" id="{F5832E20-42ED-9F49-A4B2-EADF9D577B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5078" y="1701892"/>
            <a:ext cx="2527160" cy="149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Freccia a destra 16">
            <a:extLst>
              <a:ext uri="{FF2B5EF4-FFF2-40B4-BE49-F238E27FC236}">
                <a16:creationId xmlns:a16="http://schemas.microsoft.com/office/drawing/2014/main" id="{AC884503-E5D9-7A40-8ED7-5FEB6DF9DAEB}"/>
              </a:ext>
            </a:extLst>
          </p:cNvPr>
          <p:cNvSpPr>
            <a:spLocks noChangeArrowheads="1"/>
          </p:cNvSpPr>
          <p:nvPr/>
        </p:nvSpPr>
        <p:spPr bwMode="auto">
          <a:xfrm rot="1937556">
            <a:off x="1503278" y="3333832"/>
            <a:ext cx="504825" cy="223838"/>
          </a:xfrm>
          <a:prstGeom prst="rightArrow">
            <a:avLst>
              <a:gd name="adj1" fmla="val 50000"/>
              <a:gd name="adj2" fmla="val 50264"/>
            </a:avLst>
          </a:prstGeom>
          <a:solidFill>
            <a:schemeClr val="tx1"/>
          </a:solidFill>
          <a:ln w="9525" algn="ctr">
            <a:solidFill>
              <a:schemeClr val="tx1"/>
            </a:solidFill>
            <a:round/>
            <a:headEnd/>
            <a:tailEnd/>
          </a:ln>
        </p:spPr>
        <p:txBody>
          <a:bodyPr/>
          <a:lstStyle/>
          <a:p>
            <a:pPr eaLnBrk="1">
              <a:lnSpc>
                <a:spcPct val="93000"/>
              </a:lnSpc>
              <a:buClr>
                <a:srgbClr val="000000"/>
              </a:buClr>
              <a:buSzPct val="100000"/>
              <a:buFont typeface="Times New Roman" panose="02020603050405020304" pitchFamily="18" charset="0"/>
              <a:buNone/>
            </a:pPr>
            <a:endParaRPr lang="it-IT" altLang="en-US"/>
          </a:p>
        </p:txBody>
      </p:sp>
      <p:sp>
        <p:nvSpPr>
          <p:cNvPr id="21" name="Freccia a destra 21">
            <a:extLst>
              <a:ext uri="{FF2B5EF4-FFF2-40B4-BE49-F238E27FC236}">
                <a16:creationId xmlns:a16="http://schemas.microsoft.com/office/drawing/2014/main" id="{265DAD4B-6432-6442-875F-BEDE2DEAC9FC}"/>
              </a:ext>
            </a:extLst>
          </p:cNvPr>
          <p:cNvSpPr>
            <a:spLocks noChangeArrowheads="1"/>
          </p:cNvSpPr>
          <p:nvPr/>
        </p:nvSpPr>
        <p:spPr bwMode="auto">
          <a:xfrm rot="19218616">
            <a:off x="4386049" y="3315970"/>
            <a:ext cx="504825" cy="223837"/>
          </a:xfrm>
          <a:prstGeom prst="rightArrow">
            <a:avLst>
              <a:gd name="adj1" fmla="val 50000"/>
              <a:gd name="adj2" fmla="val 50264"/>
            </a:avLst>
          </a:prstGeom>
          <a:solidFill>
            <a:schemeClr val="tx1"/>
          </a:solidFill>
          <a:ln w="9525" algn="ctr">
            <a:solidFill>
              <a:schemeClr val="tx1"/>
            </a:solidFill>
            <a:round/>
            <a:headEnd/>
            <a:tailEnd/>
          </a:ln>
        </p:spPr>
        <p:txBody>
          <a:bodyPr/>
          <a:lstStyle/>
          <a:p>
            <a:pPr eaLnBrk="1">
              <a:lnSpc>
                <a:spcPct val="93000"/>
              </a:lnSpc>
              <a:buClr>
                <a:srgbClr val="000000"/>
              </a:buClr>
              <a:buSzPct val="100000"/>
              <a:buFont typeface="Times New Roman" panose="02020603050405020304" pitchFamily="18" charset="0"/>
              <a:buNone/>
            </a:pPr>
            <a:endParaRPr lang="it-IT" altLang="en-US"/>
          </a:p>
        </p:txBody>
      </p:sp>
      <p:sp>
        <p:nvSpPr>
          <p:cNvPr id="23" name="Segnaposto contenuto 2">
            <a:extLst>
              <a:ext uri="{FF2B5EF4-FFF2-40B4-BE49-F238E27FC236}">
                <a16:creationId xmlns:a16="http://schemas.microsoft.com/office/drawing/2014/main" id="{4C520453-9B14-5042-8384-2E43A1564760}"/>
              </a:ext>
            </a:extLst>
          </p:cNvPr>
          <p:cNvSpPr txBox="1">
            <a:spLocks noChangeArrowheads="1"/>
          </p:cNvSpPr>
          <p:nvPr/>
        </p:nvSpPr>
        <p:spPr>
          <a:xfrm>
            <a:off x="553859" y="2757376"/>
            <a:ext cx="3451608" cy="1116013"/>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342900" marR="0" lvl="0" indent="-304800" algn="l" rtl="0">
              <a:lnSpc>
                <a:spcPct val="100000"/>
              </a:lnSpc>
              <a:spcBef>
                <a:spcPts val="45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1pPr>
            <a:lvl2pPr marL="685800" marR="0" lvl="1"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2pPr>
            <a:lvl3pPr marL="1028700" marR="0" lvl="2"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3pPr>
            <a:lvl4pPr marL="1371600" marR="0" lvl="3"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4pPr>
            <a:lvl5pPr marL="1714500" marR="0" lvl="4"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5pPr>
            <a:lvl6pPr marL="2057400" marR="0" lvl="5"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6pPr>
            <a:lvl7pPr marL="2400300" marR="0" lvl="6"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7pPr>
            <a:lvl8pPr marL="2743200" marR="0" lvl="7"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8pPr>
            <a:lvl9pPr marL="3086100" marR="0" lvl="8"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9pPr>
          </a:lstStyle>
          <a:p>
            <a:pPr marL="0" indent="0">
              <a:buNone/>
            </a:pPr>
            <a:r>
              <a:rPr lang="it-IT" altLang="en-US" sz="1400" b="1" dirty="0" err="1"/>
              <a:t>Conceptual</a:t>
            </a:r>
            <a:r>
              <a:rPr lang="it-IT" altLang="en-US" sz="1400" b="1" dirty="0"/>
              <a:t> Schema</a:t>
            </a:r>
          </a:p>
        </p:txBody>
      </p:sp>
      <p:sp>
        <p:nvSpPr>
          <p:cNvPr id="24" name="Segnaposto contenuto 2">
            <a:extLst>
              <a:ext uri="{FF2B5EF4-FFF2-40B4-BE49-F238E27FC236}">
                <a16:creationId xmlns:a16="http://schemas.microsoft.com/office/drawing/2014/main" id="{405CDF5A-AF1E-D842-A889-CD9462E75CCF}"/>
              </a:ext>
            </a:extLst>
          </p:cNvPr>
          <p:cNvSpPr txBox="1">
            <a:spLocks noChangeArrowheads="1"/>
          </p:cNvSpPr>
          <p:nvPr/>
        </p:nvSpPr>
        <p:spPr>
          <a:xfrm>
            <a:off x="4801491" y="2913582"/>
            <a:ext cx="3451608" cy="1116013"/>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342900" marR="0" lvl="0" indent="-304800" algn="l" rtl="0">
              <a:lnSpc>
                <a:spcPct val="100000"/>
              </a:lnSpc>
              <a:spcBef>
                <a:spcPts val="45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1pPr>
            <a:lvl2pPr marL="685800" marR="0" lvl="1"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2pPr>
            <a:lvl3pPr marL="1028700" marR="0" lvl="2"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3pPr>
            <a:lvl4pPr marL="1371600" marR="0" lvl="3"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4pPr>
            <a:lvl5pPr marL="1714500" marR="0" lvl="4"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5pPr>
            <a:lvl6pPr marL="2057400" marR="0" lvl="5"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6pPr>
            <a:lvl7pPr marL="2400300" marR="0" lvl="6"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7pPr>
            <a:lvl8pPr marL="2743200" marR="0" lvl="7"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8pPr>
            <a:lvl9pPr marL="3086100" marR="0" lvl="8"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9pPr>
          </a:lstStyle>
          <a:p>
            <a:pPr marL="0" indent="0">
              <a:buNone/>
            </a:pPr>
            <a:r>
              <a:rPr lang="it-IT" altLang="en-US" sz="1400" b="1" dirty="0"/>
              <a:t>Physical Schema</a:t>
            </a:r>
          </a:p>
        </p:txBody>
      </p:sp>
      <p:sp>
        <p:nvSpPr>
          <p:cNvPr id="25" name="Segnaposto contenuto 2">
            <a:extLst>
              <a:ext uri="{FF2B5EF4-FFF2-40B4-BE49-F238E27FC236}">
                <a16:creationId xmlns:a16="http://schemas.microsoft.com/office/drawing/2014/main" id="{BB552F64-A663-8540-B27E-3CFA7B9CA72D}"/>
              </a:ext>
            </a:extLst>
          </p:cNvPr>
          <p:cNvSpPr txBox="1">
            <a:spLocks noChangeArrowheads="1"/>
          </p:cNvSpPr>
          <p:nvPr/>
        </p:nvSpPr>
        <p:spPr>
          <a:xfrm>
            <a:off x="2279663" y="4738068"/>
            <a:ext cx="3451608" cy="1116013"/>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342900" marR="0" lvl="0" indent="-304800" algn="l" rtl="0">
              <a:lnSpc>
                <a:spcPct val="100000"/>
              </a:lnSpc>
              <a:spcBef>
                <a:spcPts val="45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1pPr>
            <a:lvl2pPr marL="685800" marR="0" lvl="1"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2pPr>
            <a:lvl3pPr marL="1028700" marR="0" lvl="2"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3pPr>
            <a:lvl4pPr marL="1371600" marR="0" lvl="3"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4pPr>
            <a:lvl5pPr marL="1714500" marR="0" lvl="4"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5pPr>
            <a:lvl6pPr marL="2057400" marR="0" lvl="5"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6pPr>
            <a:lvl7pPr marL="2400300" marR="0" lvl="6"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7pPr>
            <a:lvl8pPr marL="2743200" marR="0" lvl="7"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8pPr>
            <a:lvl9pPr marL="3086100" marR="0" lvl="8"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9pPr>
          </a:lstStyle>
          <a:p>
            <a:pPr marL="0" indent="0">
              <a:buNone/>
            </a:pPr>
            <a:r>
              <a:rPr lang="it-IT" altLang="en-US" sz="1400" b="1" dirty="0"/>
              <a:t>Relational Schema</a:t>
            </a:r>
          </a:p>
        </p:txBody>
      </p:sp>
    </p:spTree>
    <p:extLst>
      <p:ext uri="{BB962C8B-B14F-4D97-AF65-F5344CB8AC3E}">
        <p14:creationId xmlns:p14="http://schemas.microsoft.com/office/powerpoint/2010/main" val="42907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
                                            <p:txEl>
                                              <p:pRg st="0" end="0"/>
                                            </p:txEl>
                                          </p:spTgt>
                                        </p:tgtEl>
                                        <p:attrNameLst>
                                          <p:attrName>style.visibility</p:attrName>
                                        </p:attrNameLst>
                                      </p:cBhvr>
                                      <p:to>
                                        <p:strVal val="visible"/>
                                      </p:to>
                                    </p:set>
                                    <p:animEffect transition="in" filter="fade">
                                      <p:cBhvr>
                                        <p:cTn id="15" dur="500"/>
                                        <p:tgtEl>
                                          <p:spTgt spid="2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
                                            <p:txEl>
                                              <p:pRg st="0" end="0"/>
                                            </p:txEl>
                                          </p:spTgt>
                                        </p:tgtEl>
                                        <p:attrNameLst>
                                          <p:attrName>style.visibility</p:attrName>
                                        </p:attrNameLst>
                                      </p:cBhvr>
                                      <p:to>
                                        <p:strVal val="visible"/>
                                      </p:to>
                                    </p:set>
                                    <p:animEffect transition="in" filter="fade">
                                      <p:cBhvr>
                                        <p:cTn id="26" dur="500"/>
                                        <p:tgtEl>
                                          <p:spTgt spid="25">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xEl>
                                              <p:pRg st="0" end="0"/>
                                            </p:txEl>
                                          </p:spTgt>
                                        </p:tgtEl>
                                        <p:attrNameLst>
                                          <p:attrName>style.visibility</p:attrName>
                                        </p:attrNameLst>
                                      </p:cBhvr>
                                      <p:to>
                                        <p:strVal val="visible"/>
                                      </p:to>
                                    </p:set>
                                    <p:animEffect transition="in" filter="fade">
                                      <p:cBhvr>
                                        <p:cTn id="37"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20" grpId="0" animBg="1"/>
      <p:bldP spid="21" grpId="0" animBg="1"/>
      <p:bldP spid="23" grpId="0" build="p"/>
      <p:bldP spid="24" grpId="0" build="p"/>
      <p:bldP spid="2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pSp>
        <p:nvGrpSpPr>
          <p:cNvPr id="147" name="Shape 147"/>
          <p:cNvGrpSpPr/>
          <p:nvPr/>
        </p:nvGrpSpPr>
        <p:grpSpPr>
          <a:xfrm>
            <a:off x="431409" y="920402"/>
            <a:ext cx="274844" cy="274828"/>
            <a:chOff x="1923675" y="1633650"/>
            <a:chExt cx="436000" cy="435975"/>
          </a:xfrm>
        </p:grpSpPr>
        <p:sp>
          <p:nvSpPr>
            <p:cNvPr id="148" name="Shape 148"/>
            <p:cNvSpPr/>
            <p:nvPr/>
          </p:nvSpPr>
          <p:spPr>
            <a:xfrm>
              <a:off x="2209250" y="1633650"/>
              <a:ext cx="150425" cy="150425"/>
            </a:xfrm>
            <a:custGeom>
              <a:avLst/>
              <a:gdLst/>
              <a:ahLst/>
              <a:cxnLst/>
              <a:rect l="0" t="0" r="0" b="0"/>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9" name="Shape 149"/>
            <p:cNvSpPr/>
            <p:nvPr/>
          </p:nvSpPr>
          <p:spPr>
            <a:xfrm>
              <a:off x="2019900" y="1757250"/>
              <a:ext cx="261825" cy="261850"/>
            </a:xfrm>
            <a:custGeom>
              <a:avLst/>
              <a:gdLst/>
              <a:ahLst/>
              <a:cxnLst/>
              <a:rect l="0" t="0" r="0" b="0"/>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50" name="Shape 150"/>
            <p:cNvSpPr/>
            <p:nvPr/>
          </p:nvSpPr>
          <p:spPr>
            <a:xfrm>
              <a:off x="1923675" y="1681150"/>
              <a:ext cx="388500" cy="388475"/>
            </a:xfrm>
            <a:custGeom>
              <a:avLst/>
              <a:gdLst/>
              <a:ahLst/>
              <a:cxnLst/>
              <a:rect l="0" t="0" r="0" b="0"/>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51" name="Shape 151"/>
            <p:cNvSpPr/>
            <p:nvPr/>
          </p:nvSpPr>
          <p:spPr>
            <a:xfrm>
              <a:off x="1974225" y="1711575"/>
              <a:ext cx="261825" cy="261850"/>
            </a:xfrm>
            <a:custGeom>
              <a:avLst/>
              <a:gdLst/>
              <a:ahLst/>
              <a:cxnLst/>
              <a:rect l="0" t="0" r="0" b="0"/>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52" name="Shape 152"/>
            <p:cNvSpPr/>
            <p:nvPr/>
          </p:nvSpPr>
          <p:spPr>
            <a:xfrm>
              <a:off x="1934650" y="2014200"/>
              <a:ext cx="44475" cy="44475"/>
            </a:xfrm>
            <a:custGeom>
              <a:avLst/>
              <a:gdLst/>
              <a:ahLst/>
              <a:cxnLst/>
              <a:rect l="0" t="0" r="0" b="0"/>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53" name="Shape 153"/>
            <p:cNvSpPr/>
            <p:nvPr/>
          </p:nvSpPr>
          <p:spPr>
            <a:xfrm>
              <a:off x="1944375" y="1947225"/>
              <a:ext cx="101725" cy="101700"/>
            </a:xfrm>
            <a:custGeom>
              <a:avLst/>
              <a:gdLst/>
              <a:ahLst/>
              <a:cxnLst/>
              <a:rect l="0" t="0" r="0" b="0"/>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grpSp>
      <p:sp>
        <p:nvSpPr>
          <p:cNvPr id="13" name="Rectangle 1">
            <a:extLst>
              <a:ext uri="{FF2B5EF4-FFF2-40B4-BE49-F238E27FC236}">
                <a16:creationId xmlns:a16="http://schemas.microsoft.com/office/drawing/2014/main" id="{38027E3E-4D73-A04D-86A1-53F888A4E771}"/>
              </a:ext>
            </a:extLst>
          </p:cNvPr>
          <p:cNvSpPr txBox="1">
            <a:spLocks noChangeArrowheads="1"/>
          </p:cNvSpPr>
          <p:nvPr/>
        </p:nvSpPr>
        <p:spPr>
          <a:xfrm>
            <a:off x="886273" y="470372"/>
            <a:ext cx="8280400" cy="1113953"/>
          </a:xfrm>
          <a:prstGeom prst="rect">
            <a:avLst/>
          </a:prstGeom>
          <a:noFill/>
          <a:ln>
            <a:noFill/>
          </a:ln>
        </p:spPr>
        <p:txBody>
          <a:bodyPr spcFirstLastPara="1" wrap="square" lIns="91425" tIns="38808"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1pPr>
            <a:lvl2pPr marR="0" lvl="1"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2pPr>
            <a:lvl3pPr marR="0" lvl="2"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3pPr>
            <a:lvl4pPr marR="0" lvl="3"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4pPr>
            <a:lvl5pPr marR="0" lvl="4"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5pPr>
            <a:lvl6pPr marR="0" lvl="5"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6pPr>
            <a:lvl7pPr marR="0" lvl="6"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7pPr>
            <a:lvl8pPr marR="0" lvl="7"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8pPr>
            <a:lvl9pPr marR="0" lvl="8"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9pPr>
          </a:lstStyle>
          <a:p>
            <a:pPr>
              <a:tabLst>
                <a:tab pos="723900" algn="l"/>
                <a:tab pos="1447800" algn="l"/>
                <a:tab pos="2171700" algn="l"/>
                <a:tab pos="2895600" algn="l"/>
                <a:tab pos="3619500" algn="l"/>
                <a:tab pos="4343400" algn="l"/>
                <a:tab pos="5067300" algn="l"/>
                <a:tab pos="5791200" algn="l"/>
                <a:tab pos="6515100" algn="l"/>
                <a:tab pos="7239000" algn="l"/>
                <a:tab pos="7962900" algn="l"/>
              </a:tabLst>
            </a:pPr>
            <a:r>
              <a:rPr lang="it-IT" altLang="it-IT" dirty="0"/>
              <a:t>Database </a:t>
            </a:r>
            <a:r>
              <a:rPr lang="it-IT" altLang="it-IT" dirty="0" err="1"/>
              <a:t>Population</a:t>
            </a:r>
            <a:endParaRPr lang="it-IT" altLang="it-IT" dirty="0"/>
          </a:p>
        </p:txBody>
      </p:sp>
      <p:sp>
        <p:nvSpPr>
          <p:cNvPr id="14" name="Segnaposto contenuto 2">
            <a:extLst>
              <a:ext uri="{FF2B5EF4-FFF2-40B4-BE49-F238E27FC236}">
                <a16:creationId xmlns:a16="http://schemas.microsoft.com/office/drawing/2014/main" id="{AFAA85C5-CB7E-2940-AB84-548B03C1F69B}"/>
              </a:ext>
            </a:extLst>
          </p:cNvPr>
          <p:cNvSpPr txBox="1">
            <a:spLocks noChangeArrowheads="1"/>
          </p:cNvSpPr>
          <p:nvPr/>
        </p:nvSpPr>
        <p:spPr>
          <a:xfrm>
            <a:off x="3567166" y="576581"/>
            <a:ext cx="3316538" cy="1116013"/>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342900" marR="0" lvl="0" indent="-304800" algn="l" rtl="0">
              <a:lnSpc>
                <a:spcPct val="100000"/>
              </a:lnSpc>
              <a:spcBef>
                <a:spcPts val="45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1pPr>
            <a:lvl2pPr marL="685800" marR="0" lvl="1"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2pPr>
            <a:lvl3pPr marL="1028700" marR="0" lvl="2"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3pPr>
            <a:lvl4pPr marL="1371600" marR="0" lvl="3"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4pPr>
            <a:lvl5pPr marL="1714500" marR="0" lvl="4"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5pPr>
            <a:lvl6pPr marL="2057400" marR="0" lvl="5"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6pPr>
            <a:lvl7pPr marL="2400300" marR="0" lvl="6"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7pPr>
            <a:lvl8pPr marL="2743200" marR="0" lvl="7"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8pPr>
            <a:lvl9pPr marL="3086100" marR="0" lvl="8"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9pPr>
          </a:lstStyle>
          <a:p>
            <a:pPr marL="0" indent="0">
              <a:buNone/>
            </a:pPr>
            <a:r>
              <a:rPr lang="it-IT" altLang="it-IT" sz="1400" b="1" dirty="0"/>
              <a:t>For </a:t>
            </a:r>
            <a:r>
              <a:rPr lang="it-IT" altLang="it-IT" sz="1400" b="1" dirty="0" err="1"/>
              <a:t>testing</a:t>
            </a:r>
            <a:r>
              <a:rPr lang="it-IT" altLang="it-IT" sz="1400" b="1" dirty="0"/>
              <a:t> the </a:t>
            </a:r>
            <a:r>
              <a:rPr lang="it-IT" altLang="it-IT" sz="1400" b="1" dirty="0" err="1"/>
              <a:t>application</a:t>
            </a:r>
            <a:r>
              <a:rPr lang="it-IT" altLang="it-IT" sz="1400" b="1" dirty="0"/>
              <a:t>, </a:t>
            </a:r>
            <a:r>
              <a:rPr lang="it-IT" altLang="it-IT" sz="1400" b="1" dirty="0" err="1"/>
              <a:t>we</a:t>
            </a:r>
            <a:r>
              <a:rPr lang="it-IT" altLang="it-IT" sz="1400" b="1" dirty="0"/>
              <a:t> </a:t>
            </a:r>
            <a:r>
              <a:rPr lang="it-IT" altLang="it-IT" sz="1400" b="1" dirty="0" err="1"/>
              <a:t>populated</a:t>
            </a:r>
            <a:r>
              <a:rPr lang="it-IT" altLang="it-IT" sz="1400" b="1" dirty="0"/>
              <a:t> the database with:</a:t>
            </a:r>
          </a:p>
        </p:txBody>
      </p:sp>
      <p:pic>
        <p:nvPicPr>
          <p:cNvPr id="15" name="Immagine 3">
            <a:extLst>
              <a:ext uri="{FF2B5EF4-FFF2-40B4-BE49-F238E27FC236}">
                <a16:creationId xmlns:a16="http://schemas.microsoft.com/office/drawing/2014/main" id="{39AF9669-2BF4-E24D-B93E-8827677B7B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514" y="1471691"/>
            <a:ext cx="6694486" cy="17478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6" name="Immagine 7">
            <a:extLst>
              <a:ext uri="{FF2B5EF4-FFF2-40B4-BE49-F238E27FC236}">
                <a16:creationId xmlns:a16="http://schemas.microsoft.com/office/drawing/2014/main" id="{037F7A91-B059-2D49-8D29-148AD96242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512" y="3209730"/>
            <a:ext cx="6694488" cy="11481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7" name="Immagine 10">
            <a:extLst>
              <a:ext uri="{FF2B5EF4-FFF2-40B4-BE49-F238E27FC236}">
                <a16:creationId xmlns:a16="http://schemas.microsoft.com/office/drawing/2014/main" id="{8DE6D27A-06AB-624A-9BBD-13D16B80CD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513" y="4278551"/>
            <a:ext cx="6694487" cy="8649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944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pSp>
        <p:nvGrpSpPr>
          <p:cNvPr id="147" name="Shape 147"/>
          <p:cNvGrpSpPr/>
          <p:nvPr/>
        </p:nvGrpSpPr>
        <p:grpSpPr>
          <a:xfrm>
            <a:off x="431409" y="920402"/>
            <a:ext cx="274844" cy="274828"/>
            <a:chOff x="1923675" y="1633650"/>
            <a:chExt cx="436000" cy="435975"/>
          </a:xfrm>
        </p:grpSpPr>
        <p:sp>
          <p:nvSpPr>
            <p:cNvPr id="148" name="Shape 148"/>
            <p:cNvSpPr/>
            <p:nvPr/>
          </p:nvSpPr>
          <p:spPr>
            <a:xfrm>
              <a:off x="2209250" y="1633650"/>
              <a:ext cx="150425" cy="150425"/>
            </a:xfrm>
            <a:custGeom>
              <a:avLst/>
              <a:gdLst/>
              <a:ahLst/>
              <a:cxnLst/>
              <a:rect l="0" t="0" r="0" b="0"/>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9" name="Shape 149"/>
            <p:cNvSpPr/>
            <p:nvPr/>
          </p:nvSpPr>
          <p:spPr>
            <a:xfrm>
              <a:off x="2019900" y="1757250"/>
              <a:ext cx="261825" cy="261850"/>
            </a:xfrm>
            <a:custGeom>
              <a:avLst/>
              <a:gdLst/>
              <a:ahLst/>
              <a:cxnLst/>
              <a:rect l="0" t="0" r="0" b="0"/>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50" name="Shape 150"/>
            <p:cNvSpPr/>
            <p:nvPr/>
          </p:nvSpPr>
          <p:spPr>
            <a:xfrm>
              <a:off x="1923675" y="1681150"/>
              <a:ext cx="388500" cy="388475"/>
            </a:xfrm>
            <a:custGeom>
              <a:avLst/>
              <a:gdLst/>
              <a:ahLst/>
              <a:cxnLst/>
              <a:rect l="0" t="0" r="0" b="0"/>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51" name="Shape 151"/>
            <p:cNvSpPr/>
            <p:nvPr/>
          </p:nvSpPr>
          <p:spPr>
            <a:xfrm>
              <a:off x="1974225" y="1711575"/>
              <a:ext cx="261825" cy="261850"/>
            </a:xfrm>
            <a:custGeom>
              <a:avLst/>
              <a:gdLst/>
              <a:ahLst/>
              <a:cxnLst/>
              <a:rect l="0" t="0" r="0" b="0"/>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52" name="Shape 152"/>
            <p:cNvSpPr/>
            <p:nvPr/>
          </p:nvSpPr>
          <p:spPr>
            <a:xfrm>
              <a:off x="1934650" y="2014200"/>
              <a:ext cx="44475" cy="44475"/>
            </a:xfrm>
            <a:custGeom>
              <a:avLst/>
              <a:gdLst/>
              <a:ahLst/>
              <a:cxnLst/>
              <a:rect l="0" t="0" r="0" b="0"/>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53" name="Shape 153"/>
            <p:cNvSpPr/>
            <p:nvPr/>
          </p:nvSpPr>
          <p:spPr>
            <a:xfrm>
              <a:off x="1944375" y="1947225"/>
              <a:ext cx="101725" cy="101700"/>
            </a:xfrm>
            <a:custGeom>
              <a:avLst/>
              <a:gdLst/>
              <a:ahLst/>
              <a:cxnLst/>
              <a:rect l="0" t="0" r="0" b="0"/>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endParaRPr sz="1050"/>
            </a:p>
          </p:txBody>
        </p:sp>
      </p:grpSp>
      <p:sp>
        <p:nvSpPr>
          <p:cNvPr id="13" name="Rectangle 1">
            <a:extLst>
              <a:ext uri="{FF2B5EF4-FFF2-40B4-BE49-F238E27FC236}">
                <a16:creationId xmlns:a16="http://schemas.microsoft.com/office/drawing/2014/main" id="{49284496-3278-C542-B029-9C9A27E040A8}"/>
              </a:ext>
            </a:extLst>
          </p:cNvPr>
          <p:cNvSpPr txBox="1">
            <a:spLocks noChangeArrowheads="1"/>
          </p:cNvSpPr>
          <p:nvPr/>
        </p:nvSpPr>
        <p:spPr>
          <a:xfrm>
            <a:off x="776477" y="470372"/>
            <a:ext cx="4706223" cy="1295400"/>
          </a:xfrm>
          <a:prstGeom prst="rect">
            <a:avLst/>
          </a:prstGeom>
          <a:noFill/>
          <a:ln>
            <a:noFill/>
          </a:ln>
        </p:spPr>
        <p:txBody>
          <a:bodyPr spcFirstLastPara="1" wrap="square" lIns="91425" tIns="38808"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1pPr>
            <a:lvl2pPr marR="0" lvl="1"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2pPr>
            <a:lvl3pPr marR="0" lvl="2"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3pPr>
            <a:lvl4pPr marR="0" lvl="3"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4pPr>
            <a:lvl5pPr marR="0" lvl="4"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5pPr>
            <a:lvl6pPr marR="0" lvl="5"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6pPr>
            <a:lvl7pPr marR="0" lvl="6"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7pPr>
            <a:lvl8pPr marR="0" lvl="7"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8pPr>
            <a:lvl9pPr marR="0" lvl="8"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9pPr>
          </a:lstStyle>
          <a:p>
            <a:pPr>
              <a:tabLst>
                <a:tab pos="723900" algn="l"/>
                <a:tab pos="1447800" algn="l"/>
                <a:tab pos="2171700" algn="l"/>
                <a:tab pos="2895600" algn="l"/>
                <a:tab pos="3619500" algn="l"/>
                <a:tab pos="4343400" algn="l"/>
                <a:tab pos="5067300" algn="l"/>
                <a:tab pos="5791200" algn="l"/>
                <a:tab pos="6515100" algn="l"/>
                <a:tab pos="7239000" algn="l"/>
                <a:tab pos="7962900" algn="l"/>
              </a:tabLst>
            </a:pPr>
            <a:r>
              <a:rPr lang="it-IT" altLang="it-IT" dirty="0"/>
              <a:t>Access to the database</a:t>
            </a:r>
          </a:p>
        </p:txBody>
      </p:sp>
      <p:sp>
        <p:nvSpPr>
          <p:cNvPr id="14" name="Segnaposto contenuto 2">
            <a:extLst>
              <a:ext uri="{FF2B5EF4-FFF2-40B4-BE49-F238E27FC236}">
                <a16:creationId xmlns:a16="http://schemas.microsoft.com/office/drawing/2014/main" id="{579F3DB2-B76C-9C4E-B0E7-941FD4944E8B}"/>
              </a:ext>
            </a:extLst>
          </p:cNvPr>
          <p:cNvSpPr txBox="1">
            <a:spLocks noChangeArrowheads="1"/>
          </p:cNvSpPr>
          <p:nvPr/>
        </p:nvSpPr>
        <p:spPr>
          <a:xfrm>
            <a:off x="3462164" y="367526"/>
            <a:ext cx="3395836" cy="12954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342900" marR="0" lvl="0" indent="-304800" algn="l" rtl="0">
              <a:lnSpc>
                <a:spcPct val="100000"/>
              </a:lnSpc>
              <a:spcBef>
                <a:spcPts val="45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1pPr>
            <a:lvl2pPr marL="685800" marR="0" lvl="1"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2pPr>
            <a:lvl3pPr marL="1028700" marR="0" lvl="2"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3pPr>
            <a:lvl4pPr marL="1371600" marR="0" lvl="3"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4pPr>
            <a:lvl5pPr marL="1714500" marR="0" lvl="4"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5pPr>
            <a:lvl6pPr marL="2057400" marR="0" lvl="5"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6pPr>
            <a:lvl7pPr marL="2400300" marR="0" lvl="6"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7pPr>
            <a:lvl8pPr marL="2743200" marR="0" lvl="7"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8pPr>
            <a:lvl9pPr marL="3086100" marR="0" lvl="8"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9pPr>
          </a:lstStyle>
          <a:p>
            <a:pPr marL="0" indent="0" algn="just">
              <a:buNone/>
            </a:pPr>
            <a:r>
              <a:rPr lang="it-IT" altLang="en-US" sz="1400" b="1" dirty="0"/>
              <a:t>In </a:t>
            </a:r>
            <a:r>
              <a:rPr lang="it-IT" altLang="en-US" sz="1400" b="1" dirty="0" err="1"/>
              <a:t>order</a:t>
            </a:r>
            <a:r>
              <a:rPr lang="it-IT" altLang="en-US" sz="1400" b="1" dirty="0"/>
              <a:t> to </a:t>
            </a:r>
            <a:r>
              <a:rPr lang="it-IT" altLang="en-US" sz="1400" b="1" dirty="0" err="1"/>
              <a:t>allow</a:t>
            </a:r>
            <a:r>
              <a:rPr lang="it-IT" altLang="en-US" sz="1400" b="1" dirty="0"/>
              <a:t> </a:t>
            </a:r>
            <a:r>
              <a:rPr lang="it-IT" altLang="en-US" sz="1400" b="1" dirty="0" err="1"/>
              <a:t>our</a:t>
            </a:r>
            <a:r>
              <a:rPr lang="it-IT" altLang="en-US" sz="1400" b="1" dirty="0"/>
              <a:t> </a:t>
            </a:r>
            <a:r>
              <a:rPr lang="it-IT" altLang="en-US" sz="1400" b="1" dirty="0" err="1"/>
              <a:t>application</a:t>
            </a:r>
            <a:r>
              <a:rPr lang="it-IT" altLang="en-US" sz="1400" b="1" dirty="0"/>
              <a:t> to access the database </a:t>
            </a:r>
            <a:r>
              <a:rPr lang="it-IT" altLang="en-US" sz="1400" b="1" dirty="0" err="1"/>
              <a:t>designed</a:t>
            </a:r>
            <a:r>
              <a:rPr lang="it-IT" altLang="en-US" sz="1400" b="1" dirty="0"/>
              <a:t> for </a:t>
            </a:r>
            <a:r>
              <a:rPr lang="it-IT" altLang="en-US" sz="1400" b="1" dirty="0" err="1"/>
              <a:t>it</a:t>
            </a:r>
            <a:r>
              <a:rPr lang="it-IT" altLang="en-US" sz="1400" b="1" dirty="0"/>
              <a:t>, </a:t>
            </a:r>
            <a:r>
              <a:rPr lang="it-IT" altLang="en-US" sz="1400" b="1" dirty="0" err="1"/>
              <a:t>we</a:t>
            </a:r>
            <a:r>
              <a:rPr lang="it-IT" altLang="en-US" sz="1400" b="1" dirty="0"/>
              <a:t> </a:t>
            </a:r>
            <a:r>
              <a:rPr lang="it-IT" altLang="en-US" sz="1400" b="1" dirty="0" err="1"/>
              <a:t>need</a:t>
            </a:r>
            <a:r>
              <a:rPr lang="it-IT" altLang="en-US" sz="1400" b="1" dirty="0"/>
              <a:t> to </a:t>
            </a:r>
            <a:r>
              <a:rPr lang="it-IT" altLang="en-US" sz="1400" b="1" dirty="0" err="1"/>
              <a:t>specify</a:t>
            </a:r>
            <a:r>
              <a:rPr lang="it-IT" altLang="en-US" sz="1400" b="1" dirty="0"/>
              <a:t> the </a:t>
            </a:r>
            <a:r>
              <a:rPr lang="it-IT" altLang="en-US" sz="1400" b="1" dirty="0" err="1"/>
              <a:t>parameters</a:t>
            </a:r>
            <a:r>
              <a:rPr lang="it-IT" altLang="en-US" sz="1400" b="1" dirty="0"/>
              <a:t> for the connection </a:t>
            </a:r>
            <a:r>
              <a:rPr lang="it-IT" altLang="en-US" sz="1400" b="1" dirty="0" err="1"/>
              <a:t>as</a:t>
            </a:r>
            <a:r>
              <a:rPr lang="it-IT" altLang="en-US" sz="1400" b="1" dirty="0"/>
              <a:t> </a:t>
            </a:r>
            <a:r>
              <a:rPr lang="it-IT" altLang="en-US" sz="1400" b="1" dirty="0" err="1"/>
              <a:t>follows</a:t>
            </a:r>
            <a:r>
              <a:rPr lang="it-IT" altLang="en-US" sz="1400" b="1" dirty="0"/>
              <a:t>:</a:t>
            </a:r>
          </a:p>
        </p:txBody>
      </p:sp>
      <p:pic>
        <p:nvPicPr>
          <p:cNvPr id="15" name="Immagine 3">
            <a:extLst>
              <a:ext uri="{FF2B5EF4-FFF2-40B4-BE49-F238E27FC236}">
                <a16:creationId xmlns:a16="http://schemas.microsoft.com/office/drawing/2014/main" id="{1A207ECD-6784-8E4F-96DB-49A3CB0B42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333" y="1662926"/>
            <a:ext cx="4838700" cy="35718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cxnSp>
        <p:nvCxnSpPr>
          <p:cNvPr id="19" name="Connettore 2 8">
            <a:extLst>
              <a:ext uri="{FF2B5EF4-FFF2-40B4-BE49-F238E27FC236}">
                <a16:creationId xmlns:a16="http://schemas.microsoft.com/office/drawing/2014/main" id="{E24768AB-05B1-2F41-A41C-7D536E383FE1}"/>
              </a:ext>
            </a:extLst>
          </p:cNvPr>
          <p:cNvCxnSpPr>
            <a:cxnSpLocks/>
          </p:cNvCxnSpPr>
          <p:nvPr/>
        </p:nvCxnSpPr>
        <p:spPr bwMode="auto">
          <a:xfrm flipH="1">
            <a:off x="3185327" y="2121679"/>
            <a:ext cx="2049865" cy="732053"/>
          </a:xfrm>
          <a:prstGeom prst="straightConnector1">
            <a:avLst/>
          </a:prstGeom>
          <a:noFill/>
          <a:ln w="9525" algn="ctr">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Connettore 2 11">
            <a:extLst>
              <a:ext uri="{FF2B5EF4-FFF2-40B4-BE49-F238E27FC236}">
                <a16:creationId xmlns:a16="http://schemas.microsoft.com/office/drawing/2014/main" id="{15CC6BEB-89A0-A447-BDE2-240530B678B3}"/>
              </a:ext>
            </a:extLst>
          </p:cNvPr>
          <p:cNvCxnSpPr>
            <a:cxnSpLocks/>
          </p:cNvCxnSpPr>
          <p:nvPr/>
        </p:nvCxnSpPr>
        <p:spPr bwMode="auto">
          <a:xfrm flipH="1" flipV="1">
            <a:off x="4119824" y="3114989"/>
            <a:ext cx="1040258" cy="161811"/>
          </a:xfrm>
          <a:prstGeom prst="straightConnector1">
            <a:avLst/>
          </a:prstGeom>
          <a:noFill/>
          <a:ln w="9525" algn="ctr">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Connettore 2 14">
            <a:extLst>
              <a:ext uri="{FF2B5EF4-FFF2-40B4-BE49-F238E27FC236}">
                <a16:creationId xmlns:a16="http://schemas.microsoft.com/office/drawing/2014/main" id="{BEA882DF-55D9-0845-86BE-DC30F573B3B1}"/>
              </a:ext>
            </a:extLst>
          </p:cNvPr>
          <p:cNvCxnSpPr>
            <a:cxnSpLocks/>
          </p:cNvCxnSpPr>
          <p:nvPr/>
        </p:nvCxnSpPr>
        <p:spPr bwMode="auto">
          <a:xfrm flipH="1" flipV="1">
            <a:off x="1929284" y="3356149"/>
            <a:ext cx="3230799" cy="1085223"/>
          </a:xfrm>
          <a:prstGeom prst="straightConnector1">
            <a:avLst/>
          </a:prstGeom>
          <a:noFill/>
          <a:ln w="9525" algn="ctr">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Segnaposto contenuto 2">
            <a:extLst>
              <a:ext uri="{FF2B5EF4-FFF2-40B4-BE49-F238E27FC236}">
                <a16:creationId xmlns:a16="http://schemas.microsoft.com/office/drawing/2014/main" id="{C28F1D64-D842-A646-99B8-69A43A819E85}"/>
              </a:ext>
            </a:extLst>
          </p:cNvPr>
          <p:cNvSpPr txBox="1">
            <a:spLocks noChangeArrowheads="1"/>
          </p:cNvSpPr>
          <p:nvPr/>
        </p:nvSpPr>
        <p:spPr>
          <a:xfrm>
            <a:off x="5235191" y="1846333"/>
            <a:ext cx="3451608" cy="1116013"/>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342900" marR="0" lvl="0" indent="-304800" algn="l" rtl="0">
              <a:lnSpc>
                <a:spcPct val="100000"/>
              </a:lnSpc>
              <a:spcBef>
                <a:spcPts val="45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1pPr>
            <a:lvl2pPr marL="685800" marR="0" lvl="1"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2pPr>
            <a:lvl3pPr marL="1028700" marR="0" lvl="2"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3pPr>
            <a:lvl4pPr marL="1371600" marR="0" lvl="3"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4pPr>
            <a:lvl5pPr marL="1714500" marR="0" lvl="4"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5pPr>
            <a:lvl6pPr marL="2057400" marR="0" lvl="5"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6pPr>
            <a:lvl7pPr marL="2400300" marR="0" lvl="6"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7pPr>
            <a:lvl8pPr marL="2743200" marR="0" lvl="7"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8pPr>
            <a:lvl9pPr marL="3086100" marR="0" lvl="8"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9pPr>
          </a:lstStyle>
          <a:p>
            <a:pPr marL="0" indent="0">
              <a:buNone/>
            </a:pPr>
            <a:r>
              <a:rPr lang="it-IT" altLang="en-US" sz="1200" b="1" i="1" dirty="0"/>
              <a:t>‘The drive </a:t>
            </a:r>
            <a:r>
              <a:rPr lang="it-IT" altLang="en-US" sz="1200" b="1" i="1" dirty="0" err="1"/>
              <a:t>we</a:t>
            </a:r>
            <a:r>
              <a:rPr lang="it-IT" altLang="en-US" sz="1200" b="1" i="1" dirty="0"/>
              <a:t> </a:t>
            </a:r>
            <a:r>
              <a:rPr lang="it-IT" altLang="en-US" sz="1200" b="1" i="1" dirty="0" err="1"/>
              <a:t>used</a:t>
            </a:r>
            <a:r>
              <a:rPr lang="it-IT" altLang="en-US" sz="1200" b="1" i="1" dirty="0"/>
              <a:t>’</a:t>
            </a:r>
          </a:p>
        </p:txBody>
      </p:sp>
      <p:sp>
        <p:nvSpPr>
          <p:cNvPr id="24" name="Segnaposto contenuto 2">
            <a:extLst>
              <a:ext uri="{FF2B5EF4-FFF2-40B4-BE49-F238E27FC236}">
                <a16:creationId xmlns:a16="http://schemas.microsoft.com/office/drawing/2014/main" id="{512A489B-2E35-2844-9C33-551B88C96992}"/>
              </a:ext>
            </a:extLst>
          </p:cNvPr>
          <p:cNvSpPr txBox="1">
            <a:spLocks noChangeArrowheads="1"/>
          </p:cNvSpPr>
          <p:nvPr/>
        </p:nvSpPr>
        <p:spPr>
          <a:xfrm>
            <a:off x="5056738" y="2659153"/>
            <a:ext cx="1758556" cy="1116013"/>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342900" marR="0" lvl="0" indent="-304800" algn="l" rtl="0">
              <a:lnSpc>
                <a:spcPct val="100000"/>
              </a:lnSpc>
              <a:spcBef>
                <a:spcPts val="45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1pPr>
            <a:lvl2pPr marL="685800" marR="0" lvl="1"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2pPr>
            <a:lvl3pPr marL="1028700" marR="0" lvl="2"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3pPr>
            <a:lvl4pPr marL="1371600" marR="0" lvl="3"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4pPr>
            <a:lvl5pPr marL="1714500" marR="0" lvl="4"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5pPr>
            <a:lvl6pPr marL="2057400" marR="0" lvl="5"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6pPr>
            <a:lvl7pPr marL="2400300" marR="0" lvl="6"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7pPr>
            <a:lvl8pPr marL="2743200" marR="0" lvl="7"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8pPr>
            <a:lvl9pPr marL="3086100" marR="0" lvl="8"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9pPr>
          </a:lstStyle>
          <a:p>
            <a:pPr marL="38100" indent="0" algn="just">
              <a:buNone/>
            </a:pPr>
            <a:r>
              <a:rPr lang="it-IT" altLang="en-US" sz="1200" b="1" i="1" dirty="0"/>
              <a:t>‘The URL in </a:t>
            </a:r>
            <a:r>
              <a:rPr lang="it-IT" altLang="en-US" sz="1200" b="1" i="1" dirty="0" err="1"/>
              <a:t>which</a:t>
            </a:r>
            <a:r>
              <a:rPr lang="it-IT" altLang="en-US" sz="1200" b="1" i="1" dirty="0"/>
              <a:t> </a:t>
            </a:r>
            <a:r>
              <a:rPr lang="it-IT" altLang="en-US" sz="1200" b="1" i="1" dirty="0" err="1"/>
              <a:t>we</a:t>
            </a:r>
            <a:r>
              <a:rPr lang="it-IT" altLang="en-US" sz="1200" b="1" i="1" dirty="0"/>
              <a:t> </a:t>
            </a:r>
            <a:r>
              <a:rPr lang="it-IT" altLang="en-US" sz="1200" b="1" i="1" dirty="0" err="1"/>
              <a:t>specify</a:t>
            </a:r>
            <a:r>
              <a:rPr lang="it-IT" altLang="en-US" sz="1200" b="1" i="1" dirty="0"/>
              <a:t> the server </a:t>
            </a:r>
            <a:r>
              <a:rPr lang="it-IT" altLang="en-US" sz="1200" b="1" i="1" dirty="0" err="1"/>
              <a:t>where</a:t>
            </a:r>
            <a:r>
              <a:rPr lang="it-IT" altLang="en-US" sz="1200" b="1" i="1" dirty="0"/>
              <a:t> the database </a:t>
            </a:r>
            <a:r>
              <a:rPr lang="it-IT" altLang="en-US" sz="1200" b="1" i="1" dirty="0" err="1"/>
              <a:t>is</a:t>
            </a:r>
            <a:r>
              <a:rPr lang="it-IT" altLang="en-US" sz="1200" b="1" i="1" dirty="0"/>
              <a:t> </a:t>
            </a:r>
            <a:r>
              <a:rPr lang="it-IT" altLang="en-US" sz="1200" b="1" i="1" dirty="0" err="1"/>
              <a:t>stored</a:t>
            </a:r>
            <a:r>
              <a:rPr lang="it-IT" altLang="en-US" sz="1200" b="1" i="1" dirty="0"/>
              <a:t>  and  the </a:t>
            </a:r>
            <a:r>
              <a:rPr lang="it-IT" altLang="en-US" sz="1200" b="1" i="1" dirty="0" err="1"/>
              <a:t>name</a:t>
            </a:r>
            <a:r>
              <a:rPr lang="it-IT" altLang="en-US" sz="1200" b="1" i="1" dirty="0"/>
              <a:t> of the database’</a:t>
            </a:r>
          </a:p>
          <a:p>
            <a:pPr marL="0" indent="0">
              <a:buNone/>
            </a:pPr>
            <a:endParaRPr lang="it-IT" altLang="en-US" sz="1200" b="1" i="1" dirty="0"/>
          </a:p>
        </p:txBody>
      </p:sp>
      <p:sp>
        <p:nvSpPr>
          <p:cNvPr id="27" name="Segnaposto contenuto 2">
            <a:extLst>
              <a:ext uri="{FF2B5EF4-FFF2-40B4-BE49-F238E27FC236}">
                <a16:creationId xmlns:a16="http://schemas.microsoft.com/office/drawing/2014/main" id="{49AC4D71-21E2-DB44-B3BA-ECA5634D841B}"/>
              </a:ext>
            </a:extLst>
          </p:cNvPr>
          <p:cNvSpPr txBox="1">
            <a:spLocks noChangeArrowheads="1"/>
          </p:cNvSpPr>
          <p:nvPr/>
        </p:nvSpPr>
        <p:spPr>
          <a:xfrm>
            <a:off x="5056738" y="4027487"/>
            <a:ext cx="1965239" cy="1116013"/>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342900" marR="0" lvl="0" indent="-304800" algn="l" rtl="0">
              <a:lnSpc>
                <a:spcPct val="100000"/>
              </a:lnSpc>
              <a:spcBef>
                <a:spcPts val="45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1pPr>
            <a:lvl2pPr marL="685800" marR="0" lvl="1"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2pPr>
            <a:lvl3pPr marL="1028700" marR="0" lvl="2"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3pPr>
            <a:lvl4pPr marL="1371600" marR="0" lvl="3"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4pPr>
            <a:lvl5pPr marL="1714500" marR="0" lvl="4"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5pPr>
            <a:lvl6pPr marL="2057400" marR="0" lvl="5"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6pPr>
            <a:lvl7pPr marL="2400300" marR="0" lvl="6"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7pPr>
            <a:lvl8pPr marL="2743200" marR="0" lvl="7"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8pPr>
            <a:lvl9pPr marL="3086100" marR="0" lvl="8" indent="-304800" algn="l" rtl="0">
              <a:lnSpc>
                <a:spcPct val="100000"/>
              </a:lnSpc>
              <a:spcBef>
                <a:spcPts val="0"/>
              </a:spcBef>
              <a:spcAft>
                <a:spcPts val="0"/>
              </a:spcAft>
              <a:buClr>
                <a:srgbClr val="114454"/>
              </a:buClr>
              <a:buSzPts val="2800"/>
              <a:buFont typeface="Nixie One"/>
              <a:buChar char="■"/>
              <a:defRPr sz="2100" b="0" i="0" u="none" strike="noStrike" cap="none">
                <a:solidFill>
                  <a:srgbClr val="114454"/>
                </a:solidFill>
                <a:latin typeface="Nixie One"/>
                <a:ea typeface="Nixie One"/>
                <a:cs typeface="Nixie One"/>
                <a:sym typeface="Nixie One"/>
              </a:defRPr>
            </a:lvl9pPr>
          </a:lstStyle>
          <a:p>
            <a:pPr marL="38100" indent="0">
              <a:buNone/>
            </a:pPr>
            <a:r>
              <a:rPr lang="it-IT" altLang="en-US" sz="1200" b="1" i="1" dirty="0"/>
              <a:t>‘Username and password for </a:t>
            </a:r>
            <a:r>
              <a:rPr lang="it-IT" altLang="en-US" sz="1200" b="1" i="1" dirty="0" err="1"/>
              <a:t>accessing</a:t>
            </a:r>
            <a:r>
              <a:rPr lang="it-IT" altLang="en-US" sz="1200" b="1" i="1" dirty="0"/>
              <a:t> the database’</a:t>
            </a:r>
          </a:p>
        </p:txBody>
      </p:sp>
    </p:spTree>
    <p:extLst>
      <p:ext uri="{BB962C8B-B14F-4D97-AF65-F5344CB8AC3E}">
        <p14:creationId xmlns:p14="http://schemas.microsoft.com/office/powerpoint/2010/main" val="414123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3">
                                            <p:txEl>
                                              <p:pRg st="0" end="0"/>
                                            </p:txEl>
                                          </p:spTgt>
                                        </p:tgtEl>
                                        <p:attrNameLst>
                                          <p:attrName>style.visibility</p:attrName>
                                        </p:attrNameLst>
                                      </p:cBhvr>
                                      <p:to>
                                        <p:strVal val="visible"/>
                                      </p:to>
                                    </p:set>
                                    <p:animEffect transition="in" filter="fade">
                                      <p:cBhvr>
                                        <p:cTn id="20" dur="500"/>
                                        <p:tgtEl>
                                          <p:spTgt spid="23">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xEl>
                                              <p:pRg st="0" end="0"/>
                                            </p:txEl>
                                          </p:spTgt>
                                        </p:tgtEl>
                                        <p:attrNameLst>
                                          <p:attrName>style.visibility</p:attrName>
                                        </p:attrNameLst>
                                      </p:cBhvr>
                                      <p:to>
                                        <p:strVal val="visible"/>
                                      </p:to>
                                    </p:set>
                                    <p:animEffect transition="in" filter="fade">
                                      <p:cBhvr>
                                        <p:cTn id="28" dur="500"/>
                                        <p:tgtEl>
                                          <p:spTgt spid="24">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7">
                                            <p:txEl>
                                              <p:pRg st="0" end="0"/>
                                            </p:txEl>
                                          </p:spTgt>
                                        </p:tgtEl>
                                        <p:attrNameLst>
                                          <p:attrName>style.visibility</p:attrName>
                                        </p:attrNameLst>
                                      </p:cBhvr>
                                      <p:to>
                                        <p:strVal val="visible"/>
                                      </p:to>
                                    </p:set>
                                    <p:animEffect transition="in" filter="fade">
                                      <p:cBhvr>
                                        <p:cTn id="36"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P spid="24" grpId="0" build="p"/>
      <p:bldP spid="27" grpId="0" build="p"/>
    </p:bldLst>
  </p:timing>
</p:sld>
</file>

<file path=ppt/theme/theme1.xml><?xml version="1.0" encoding="utf-8"?>
<a:theme xmlns:a="http://schemas.openxmlformats.org/drawingml/2006/main" name="Warwick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460</TotalTime>
  <Words>718</Words>
  <Application>Microsoft Macintosh PowerPoint</Application>
  <PresentationFormat>Custom</PresentationFormat>
  <Paragraphs>135</Paragraphs>
  <Slides>30</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Roboto Slab</vt:lpstr>
      <vt:lpstr>Impact</vt:lpstr>
      <vt:lpstr>Times New Roman</vt:lpstr>
      <vt:lpstr>Nixie One</vt:lpstr>
      <vt:lpstr>Warwick template</vt:lpstr>
      <vt:lpstr>LEOFORFRIENDS</vt:lpstr>
      <vt:lpstr>Today’s Agenda </vt:lpstr>
      <vt:lpstr>BIG CONCEPT</vt:lpstr>
      <vt:lpstr>PowerPoint Presentation</vt:lpstr>
      <vt:lpstr>Database Design</vt:lpstr>
      <vt:lpstr>PowerPoint Presentation</vt:lpstr>
      <vt:lpstr>PowerPoint Presentation</vt:lpstr>
      <vt:lpstr>PowerPoint Presentation</vt:lpstr>
      <vt:lpstr>PowerPoint Presentation</vt:lpstr>
      <vt:lpstr>PowerPoint Presentation</vt:lpstr>
      <vt:lpstr>PowerPoint Presentation</vt:lpstr>
      <vt:lpstr>Server Side Design</vt:lpstr>
      <vt:lpstr>PowerPoint Presentation</vt:lpstr>
      <vt:lpstr>PowerPoint Presentation</vt:lpstr>
      <vt:lpstr>PowerPoint Presentation</vt:lpstr>
      <vt:lpstr>PowerPoint Presentation</vt:lpstr>
      <vt:lpstr>Effusion of Data</vt:lpstr>
      <vt:lpstr>PowerPoint Presentation</vt:lpstr>
      <vt:lpstr>Flow of Data between client and server</vt:lpstr>
      <vt:lpstr>Flow of Data between client and server</vt:lpstr>
      <vt:lpstr>Flow of Data between client and server</vt:lpstr>
      <vt:lpstr>Flow of Data between client and server</vt:lpstr>
      <vt:lpstr>Client Side</vt:lpstr>
      <vt:lpstr>PowerPoint Presentation</vt:lpstr>
      <vt:lpstr>CSS</vt:lpstr>
      <vt:lpstr>Java Script</vt:lpstr>
      <vt:lpstr>Java Script</vt:lpstr>
      <vt:lpstr>Java Script</vt:lpstr>
      <vt:lpstr>Cont.. To Demo</vt:lpstr>
      <vt:lpstr>PowerPoint Presentation</vt:lpstr>
    </vt:vector>
  </TitlesOfParts>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dj cheeka</cp:lastModifiedBy>
  <cp:revision>42</cp:revision>
  <dcterms:modified xsi:type="dcterms:W3CDTF">2018-06-21T10:52:41Z</dcterms:modified>
</cp:coreProperties>
</file>